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159060-1265-4CF1-88FC-1DD8FCF90C8F}" v="2" dt="2022-10-14T08:40:18.8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F67E1B-D007-4743-B3E4-CA269E6C7411}" type="datetimeFigureOut">
              <a:rPr lang="en-GB" smtClean="0"/>
              <a:t>14/10/2022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2B147-FF63-41C9-8EED-D0CE39677A77}" type="slidenum">
              <a:rPr lang="en-GB" smtClean="0"/>
              <a:t>‹#›</a:t>
            </a:fld>
            <a:endParaRPr lang="en-GB"/>
          </a:p>
        </p:txBody>
      </p:sp>
    </p:spTree>
    <p:extLst>
      <p:ext uri="{BB962C8B-B14F-4D97-AF65-F5344CB8AC3E}">
        <p14:creationId xmlns:p14="http://schemas.microsoft.com/office/powerpoint/2010/main" val="3816683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92B147-FF63-41C9-8EED-D0CE39677A77}" type="slidenum">
              <a:rPr lang="en-GB" smtClean="0"/>
              <a:t>1</a:t>
            </a:fld>
            <a:endParaRPr lang="en-GB"/>
          </a:p>
        </p:txBody>
      </p:sp>
    </p:spTree>
    <p:extLst>
      <p:ext uri="{BB962C8B-B14F-4D97-AF65-F5344CB8AC3E}">
        <p14:creationId xmlns:p14="http://schemas.microsoft.com/office/powerpoint/2010/main" val="42024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260E-74A0-4202-9EBC-DBBCAEC3E8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AC3B8A9-6AD7-4B27-9986-46F792594D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7C8A28-4435-468C-A1D0-1AC679985C95}"/>
              </a:ext>
            </a:extLst>
          </p:cNvPr>
          <p:cNvSpPr>
            <a:spLocks noGrp="1"/>
          </p:cNvSpPr>
          <p:nvPr>
            <p:ph type="dt" sz="half" idx="10"/>
          </p:nvPr>
        </p:nvSpPr>
        <p:spPr/>
        <p:txBody>
          <a:bodyPr/>
          <a:lstStyle/>
          <a:p>
            <a:fld id="{6492ED1B-9732-45FC-BEA0-7B1C756F28B5}" type="datetimeFigureOut">
              <a:rPr lang="en-GB" smtClean="0"/>
              <a:t>14/10/2022</a:t>
            </a:fld>
            <a:endParaRPr lang="en-GB"/>
          </a:p>
        </p:txBody>
      </p:sp>
      <p:sp>
        <p:nvSpPr>
          <p:cNvPr id="5" name="Footer Placeholder 4">
            <a:extLst>
              <a:ext uri="{FF2B5EF4-FFF2-40B4-BE49-F238E27FC236}">
                <a16:creationId xmlns:a16="http://schemas.microsoft.com/office/drawing/2014/main" id="{50022D44-2718-40E0-AADC-7B794CCDCE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7F8193-C6B6-454F-87B6-51B50557F5B1}"/>
              </a:ext>
            </a:extLst>
          </p:cNvPr>
          <p:cNvSpPr>
            <a:spLocks noGrp="1"/>
          </p:cNvSpPr>
          <p:nvPr>
            <p:ph type="sldNum" sz="quarter" idx="12"/>
          </p:nvPr>
        </p:nvSpPr>
        <p:spPr/>
        <p:txBody>
          <a:bodyPr/>
          <a:lstStyle/>
          <a:p>
            <a:fld id="{4AEB5CF3-5EA3-422D-8A96-DE8819F8382F}" type="slidenum">
              <a:rPr lang="en-GB" smtClean="0"/>
              <a:t>‹#›</a:t>
            </a:fld>
            <a:endParaRPr lang="en-GB"/>
          </a:p>
        </p:txBody>
      </p:sp>
    </p:spTree>
    <p:extLst>
      <p:ext uri="{BB962C8B-B14F-4D97-AF65-F5344CB8AC3E}">
        <p14:creationId xmlns:p14="http://schemas.microsoft.com/office/powerpoint/2010/main" val="1803147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B57B5-F656-4CDD-8624-94BA925960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C26262-D63B-433B-9C79-2776F326EE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07912F-629C-49BA-AC97-A92D0EF546B1}"/>
              </a:ext>
            </a:extLst>
          </p:cNvPr>
          <p:cNvSpPr>
            <a:spLocks noGrp="1"/>
          </p:cNvSpPr>
          <p:nvPr>
            <p:ph type="dt" sz="half" idx="10"/>
          </p:nvPr>
        </p:nvSpPr>
        <p:spPr/>
        <p:txBody>
          <a:bodyPr/>
          <a:lstStyle/>
          <a:p>
            <a:fld id="{6492ED1B-9732-45FC-BEA0-7B1C756F28B5}" type="datetimeFigureOut">
              <a:rPr lang="en-GB" smtClean="0"/>
              <a:t>14/10/2022</a:t>
            </a:fld>
            <a:endParaRPr lang="en-GB"/>
          </a:p>
        </p:txBody>
      </p:sp>
      <p:sp>
        <p:nvSpPr>
          <p:cNvPr id="5" name="Footer Placeholder 4">
            <a:extLst>
              <a:ext uri="{FF2B5EF4-FFF2-40B4-BE49-F238E27FC236}">
                <a16:creationId xmlns:a16="http://schemas.microsoft.com/office/drawing/2014/main" id="{EB6AF74B-4190-4A85-8EA6-55ABFCCDB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FD8100-4EFE-4786-A030-DDDB87B53214}"/>
              </a:ext>
            </a:extLst>
          </p:cNvPr>
          <p:cNvSpPr>
            <a:spLocks noGrp="1"/>
          </p:cNvSpPr>
          <p:nvPr>
            <p:ph type="sldNum" sz="quarter" idx="12"/>
          </p:nvPr>
        </p:nvSpPr>
        <p:spPr/>
        <p:txBody>
          <a:bodyPr/>
          <a:lstStyle/>
          <a:p>
            <a:fld id="{4AEB5CF3-5EA3-422D-8A96-DE8819F8382F}" type="slidenum">
              <a:rPr lang="en-GB" smtClean="0"/>
              <a:t>‹#›</a:t>
            </a:fld>
            <a:endParaRPr lang="en-GB"/>
          </a:p>
        </p:txBody>
      </p:sp>
    </p:spTree>
    <p:extLst>
      <p:ext uri="{BB962C8B-B14F-4D97-AF65-F5344CB8AC3E}">
        <p14:creationId xmlns:p14="http://schemas.microsoft.com/office/powerpoint/2010/main" val="2047332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EEBF8-5C83-4B9C-9936-CE81D55DE1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48C7CCD-E687-4D90-BA72-AC038B294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6A56C2-551A-4392-B556-06AE9591B4A0}"/>
              </a:ext>
            </a:extLst>
          </p:cNvPr>
          <p:cNvSpPr>
            <a:spLocks noGrp="1"/>
          </p:cNvSpPr>
          <p:nvPr>
            <p:ph type="dt" sz="half" idx="10"/>
          </p:nvPr>
        </p:nvSpPr>
        <p:spPr/>
        <p:txBody>
          <a:bodyPr/>
          <a:lstStyle/>
          <a:p>
            <a:fld id="{6492ED1B-9732-45FC-BEA0-7B1C756F28B5}" type="datetimeFigureOut">
              <a:rPr lang="en-GB" smtClean="0"/>
              <a:t>14/10/2022</a:t>
            </a:fld>
            <a:endParaRPr lang="en-GB"/>
          </a:p>
        </p:txBody>
      </p:sp>
      <p:sp>
        <p:nvSpPr>
          <p:cNvPr id="5" name="Footer Placeholder 4">
            <a:extLst>
              <a:ext uri="{FF2B5EF4-FFF2-40B4-BE49-F238E27FC236}">
                <a16:creationId xmlns:a16="http://schemas.microsoft.com/office/drawing/2014/main" id="{5AB9A406-02E3-4B3A-9E3A-C8248168AE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901233-3B33-4E19-808C-F62E2D49C7E1}"/>
              </a:ext>
            </a:extLst>
          </p:cNvPr>
          <p:cNvSpPr>
            <a:spLocks noGrp="1"/>
          </p:cNvSpPr>
          <p:nvPr>
            <p:ph type="sldNum" sz="quarter" idx="12"/>
          </p:nvPr>
        </p:nvSpPr>
        <p:spPr/>
        <p:txBody>
          <a:bodyPr/>
          <a:lstStyle/>
          <a:p>
            <a:fld id="{4AEB5CF3-5EA3-422D-8A96-DE8819F8382F}" type="slidenum">
              <a:rPr lang="en-GB" smtClean="0"/>
              <a:t>‹#›</a:t>
            </a:fld>
            <a:endParaRPr lang="en-GB"/>
          </a:p>
        </p:txBody>
      </p:sp>
    </p:spTree>
    <p:extLst>
      <p:ext uri="{BB962C8B-B14F-4D97-AF65-F5344CB8AC3E}">
        <p14:creationId xmlns:p14="http://schemas.microsoft.com/office/powerpoint/2010/main" val="308358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1EEBB-E7FF-446E-A71F-67DA2AB6DEF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AF6BCC-110C-4897-BCD2-04CB74A808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839696-4179-497A-AD98-2C0686858FDE}"/>
              </a:ext>
            </a:extLst>
          </p:cNvPr>
          <p:cNvSpPr>
            <a:spLocks noGrp="1"/>
          </p:cNvSpPr>
          <p:nvPr>
            <p:ph type="dt" sz="half" idx="10"/>
          </p:nvPr>
        </p:nvSpPr>
        <p:spPr/>
        <p:txBody>
          <a:bodyPr/>
          <a:lstStyle/>
          <a:p>
            <a:fld id="{6492ED1B-9732-45FC-BEA0-7B1C756F28B5}" type="datetimeFigureOut">
              <a:rPr lang="en-GB" smtClean="0"/>
              <a:t>14/10/2022</a:t>
            </a:fld>
            <a:endParaRPr lang="en-GB"/>
          </a:p>
        </p:txBody>
      </p:sp>
      <p:sp>
        <p:nvSpPr>
          <p:cNvPr id="5" name="Footer Placeholder 4">
            <a:extLst>
              <a:ext uri="{FF2B5EF4-FFF2-40B4-BE49-F238E27FC236}">
                <a16:creationId xmlns:a16="http://schemas.microsoft.com/office/drawing/2014/main" id="{718D357F-772B-475A-9277-284392CEDC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368A36-1D71-408E-BB25-10961B360D27}"/>
              </a:ext>
            </a:extLst>
          </p:cNvPr>
          <p:cNvSpPr>
            <a:spLocks noGrp="1"/>
          </p:cNvSpPr>
          <p:nvPr>
            <p:ph type="sldNum" sz="quarter" idx="12"/>
          </p:nvPr>
        </p:nvSpPr>
        <p:spPr/>
        <p:txBody>
          <a:bodyPr/>
          <a:lstStyle/>
          <a:p>
            <a:fld id="{4AEB5CF3-5EA3-422D-8A96-DE8819F8382F}" type="slidenum">
              <a:rPr lang="en-GB" smtClean="0"/>
              <a:t>‹#›</a:t>
            </a:fld>
            <a:endParaRPr lang="en-GB"/>
          </a:p>
        </p:txBody>
      </p:sp>
    </p:spTree>
    <p:extLst>
      <p:ext uri="{BB962C8B-B14F-4D97-AF65-F5344CB8AC3E}">
        <p14:creationId xmlns:p14="http://schemas.microsoft.com/office/powerpoint/2010/main" val="2616541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02408-A681-4C2E-B6D3-7BF5DB1144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B777E7-3DE7-4F34-A71E-A86A49CA8B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DACAA-B6E2-48D9-8FF4-7515D527B9F2}"/>
              </a:ext>
            </a:extLst>
          </p:cNvPr>
          <p:cNvSpPr>
            <a:spLocks noGrp="1"/>
          </p:cNvSpPr>
          <p:nvPr>
            <p:ph type="dt" sz="half" idx="10"/>
          </p:nvPr>
        </p:nvSpPr>
        <p:spPr/>
        <p:txBody>
          <a:bodyPr/>
          <a:lstStyle/>
          <a:p>
            <a:fld id="{6492ED1B-9732-45FC-BEA0-7B1C756F28B5}" type="datetimeFigureOut">
              <a:rPr lang="en-GB" smtClean="0"/>
              <a:t>14/10/2022</a:t>
            </a:fld>
            <a:endParaRPr lang="en-GB"/>
          </a:p>
        </p:txBody>
      </p:sp>
      <p:sp>
        <p:nvSpPr>
          <p:cNvPr id="5" name="Footer Placeholder 4">
            <a:extLst>
              <a:ext uri="{FF2B5EF4-FFF2-40B4-BE49-F238E27FC236}">
                <a16:creationId xmlns:a16="http://schemas.microsoft.com/office/drawing/2014/main" id="{28F6817E-45F7-4DF3-BC6C-916C08858D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557932-4472-412E-8B6F-ED99FF5BEBFF}"/>
              </a:ext>
            </a:extLst>
          </p:cNvPr>
          <p:cNvSpPr>
            <a:spLocks noGrp="1"/>
          </p:cNvSpPr>
          <p:nvPr>
            <p:ph type="sldNum" sz="quarter" idx="12"/>
          </p:nvPr>
        </p:nvSpPr>
        <p:spPr/>
        <p:txBody>
          <a:bodyPr/>
          <a:lstStyle/>
          <a:p>
            <a:fld id="{4AEB5CF3-5EA3-422D-8A96-DE8819F8382F}" type="slidenum">
              <a:rPr lang="en-GB" smtClean="0"/>
              <a:t>‹#›</a:t>
            </a:fld>
            <a:endParaRPr lang="en-GB"/>
          </a:p>
        </p:txBody>
      </p:sp>
    </p:spTree>
    <p:extLst>
      <p:ext uri="{BB962C8B-B14F-4D97-AF65-F5344CB8AC3E}">
        <p14:creationId xmlns:p14="http://schemas.microsoft.com/office/powerpoint/2010/main" val="357820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0A19-7A1F-4FCC-A74A-4714FC07CC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12C958-5052-4F61-BEDA-9DF7B359B8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1FE78C-0715-4532-BD4C-95C2A36494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691F7BD-8D28-4192-9282-1BF843659BD9}"/>
              </a:ext>
            </a:extLst>
          </p:cNvPr>
          <p:cNvSpPr>
            <a:spLocks noGrp="1"/>
          </p:cNvSpPr>
          <p:nvPr>
            <p:ph type="dt" sz="half" idx="10"/>
          </p:nvPr>
        </p:nvSpPr>
        <p:spPr/>
        <p:txBody>
          <a:bodyPr/>
          <a:lstStyle/>
          <a:p>
            <a:fld id="{6492ED1B-9732-45FC-BEA0-7B1C756F28B5}" type="datetimeFigureOut">
              <a:rPr lang="en-GB" smtClean="0"/>
              <a:t>14/10/2022</a:t>
            </a:fld>
            <a:endParaRPr lang="en-GB"/>
          </a:p>
        </p:txBody>
      </p:sp>
      <p:sp>
        <p:nvSpPr>
          <p:cNvPr id="6" name="Footer Placeholder 5">
            <a:extLst>
              <a:ext uri="{FF2B5EF4-FFF2-40B4-BE49-F238E27FC236}">
                <a16:creationId xmlns:a16="http://schemas.microsoft.com/office/drawing/2014/main" id="{1A5161C2-66BF-46A1-B395-B8954F0DF0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A289697-FBA2-411D-8DAD-0BDE1DF272CF}"/>
              </a:ext>
            </a:extLst>
          </p:cNvPr>
          <p:cNvSpPr>
            <a:spLocks noGrp="1"/>
          </p:cNvSpPr>
          <p:nvPr>
            <p:ph type="sldNum" sz="quarter" idx="12"/>
          </p:nvPr>
        </p:nvSpPr>
        <p:spPr/>
        <p:txBody>
          <a:bodyPr/>
          <a:lstStyle/>
          <a:p>
            <a:fld id="{4AEB5CF3-5EA3-422D-8A96-DE8819F8382F}" type="slidenum">
              <a:rPr lang="en-GB" smtClean="0"/>
              <a:t>‹#›</a:t>
            </a:fld>
            <a:endParaRPr lang="en-GB"/>
          </a:p>
        </p:txBody>
      </p:sp>
    </p:spTree>
    <p:extLst>
      <p:ext uri="{BB962C8B-B14F-4D97-AF65-F5344CB8AC3E}">
        <p14:creationId xmlns:p14="http://schemas.microsoft.com/office/powerpoint/2010/main" val="2946673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1D684-2FD9-4F7B-882C-8797E37EDC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F26EF-A11D-4ABA-A5FE-C2F8CBD5B4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3F5500-9106-41A3-821E-579CEF7A63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1D7872-E5C8-4E62-9A65-1F543A12D2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A67F24-74BB-4E80-A622-746C96DC75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6C19745-05EB-4596-AC98-630094EC12FA}"/>
              </a:ext>
            </a:extLst>
          </p:cNvPr>
          <p:cNvSpPr>
            <a:spLocks noGrp="1"/>
          </p:cNvSpPr>
          <p:nvPr>
            <p:ph type="dt" sz="half" idx="10"/>
          </p:nvPr>
        </p:nvSpPr>
        <p:spPr/>
        <p:txBody>
          <a:bodyPr/>
          <a:lstStyle/>
          <a:p>
            <a:fld id="{6492ED1B-9732-45FC-BEA0-7B1C756F28B5}" type="datetimeFigureOut">
              <a:rPr lang="en-GB" smtClean="0"/>
              <a:t>14/10/2022</a:t>
            </a:fld>
            <a:endParaRPr lang="en-GB"/>
          </a:p>
        </p:txBody>
      </p:sp>
      <p:sp>
        <p:nvSpPr>
          <p:cNvPr id="8" name="Footer Placeholder 7">
            <a:extLst>
              <a:ext uri="{FF2B5EF4-FFF2-40B4-BE49-F238E27FC236}">
                <a16:creationId xmlns:a16="http://schemas.microsoft.com/office/drawing/2014/main" id="{41821311-891E-4EB3-8D8F-D997E03B2B3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4C07832-3ADA-4148-B650-1CC8280B4DD8}"/>
              </a:ext>
            </a:extLst>
          </p:cNvPr>
          <p:cNvSpPr>
            <a:spLocks noGrp="1"/>
          </p:cNvSpPr>
          <p:nvPr>
            <p:ph type="sldNum" sz="quarter" idx="12"/>
          </p:nvPr>
        </p:nvSpPr>
        <p:spPr/>
        <p:txBody>
          <a:bodyPr/>
          <a:lstStyle/>
          <a:p>
            <a:fld id="{4AEB5CF3-5EA3-422D-8A96-DE8819F8382F}" type="slidenum">
              <a:rPr lang="en-GB" smtClean="0"/>
              <a:t>‹#›</a:t>
            </a:fld>
            <a:endParaRPr lang="en-GB"/>
          </a:p>
        </p:txBody>
      </p:sp>
    </p:spTree>
    <p:extLst>
      <p:ext uri="{BB962C8B-B14F-4D97-AF65-F5344CB8AC3E}">
        <p14:creationId xmlns:p14="http://schemas.microsoft.com/office/powerpoint/2010/main" val="114143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98605-F877-4AB5-B023-9D6E1B6846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62E97E-336E-4F42-B6D4-3E9E4E930D80}"/>
              </a:ext>
            </a:extLst>
          </p:cNvPr>
          <p:cNvSpPr>
            <a:spLocks noGrp="1"/>
          </p:cNvSpPr>
          <p:nvPr>
            <p:ph type="dt" sz="half" idx="10"/>
          </p:nvPr>
        </p:nvSpPr>
        <p:spPr/>
        <p:txBody>
          <a:bodyPr/>
          <a:lstStyle/>
          <a:p>
            <a:fld id="{6492ED1B-9732-45FC-BEA0-7B1C756F28B5}" type="datetimeFigureOut">
              <a:rPr lang="en-GB" smtClean="0"/>
              <a:t>14/10/2022</a:t>
            </a:fld>
            <a:endParaRPr lang="en-GB"/>
          </a:p>
        </p:txBody>
      </p:sp>
      <p:sp>
        <p:nvSpPr>
          <p:cNvPr id="4" name="Footer Placeholder 3">
            <a:extLst>
              <a:ext uri="{FF2B5EF4-FFF2-40B4-BE49-F238E27FC236}">
                <a16:creationId xmlns:a16="http://schemas.microsoft.com/office/drawing/2014/main" id="{77DDE274-C0AD-4F60-94C8-EE4BAC4A81A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9825E84-1C79-4FEB-82D0-04406C152364}"/>
              </a:ext>
            </a:extLst>
          </p:cNvPr>
          <p:cNvSpPr>
            <a:spLocks noGrp="1"/>
          </p:cNvSpPr>
          <p:nvPr>
            <p:ph type="sldNum" sz="quarter" idx="12"/>
          </p:nvPr>
        </p:nvSpPr>
        <p:spPr/>
        <p:txBody>
          <a:bodyPr/>
          <a:lstStyle/>
          <a:p>
            <a:fld id="{4AEB5CF3-5EA3-422D-8A96-DE8819F8382F}" type="slidenum">
              <a:rPr lang="en-GB" smtClean="0"/>
              <a:t>‹#›</a:t>
            </a:fld>
            <a:endParaRPr lang="en-GB"/>
          </a:p>
        </p:txBody>
      </p:sp>
    </p:spTree>
    <p:extLst>
      <p:ext uri="{BB962C8B-B14F-4D97-AF65-F5344CB8AC3E}">
        <p14:creationId xmlns:p14="http://schemas.microsoft.com/office/powerpoint/2010/main" val="1117515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DA2064-60E1-45C0-BF28-4D40246254FA}"/>
              </a:ext>
            </a:extLst>
          </p:cNvPr>
          <p:cNvSpPr>
            <a:spLocks noGrp="1"/>
          </p:cNvSpPr>
          <p:nvPr>
            <p:ph type="dt" sz="half" idx="10"/>
          </p:nvPr>
        </p:nvSpPr>
        <p:spPr/>
        <p:txBody>
          <a:bodyPr/>
          <a:lstStyle/>
          <a:p>
            <a:fld id="{6492ED1B-9732-45FC-BEA0-7B1C756F28B5}" type="datetimeFigureOut">
              <a:rPr lang="en-GB" smtClean="0"/>
              <a:t>14/10/2022</a:t>
            </a:fld>
            <a:endParaRPr lang="en-GB"/>
          </a:p>
        </p:txBody>
      </p:sp>
      <p:sp>
        <p:nvSpPr>
          <p:cNvPr id="3" name="Footer Placeholder 2">
            <a:extLst>
              <a:ext uri="{FF2B5EF4-FFF2-40B4-BE49-F238E27FC236}">
                <a16:creationId xmlns:a16="http://schemas.microsoft.com/office/drawing/2014/main" id="{A0E47F01-7251-461F-B511-72C9B649D8E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34B3D24-DDAD-467C-AF28-91F747CDEB41}"/>
              </a:ext>
            </a:extLst>
          </p:cNvPr>
          <p:cNvSpPr>
            <a:spLocks noGrp="1"/>
          </p:cNvSpPr>
          <p:nvPr>
            <p:ph type="sldNum" sz="quarter" idx="12"/>
          </p:nvPr>
        </p:nvSpPr>
        <p:spPr/>
        <p:txBody>
          <a:bodyPr/>
          <a:lstStyle/>
          <a:p>
            <a:fld id="{4AEB5CF3-5EA3-422D-8A96-DE8819F8382F}" type="slidenum">
              <a:rPr lang="en-GB" smtClean="0"/>
              <a:t>‹#›</a:t>
            </a:fld>
            <a:endParaRPr lang="en-GB"/>
          </a:p>
        </p:txBody>
      </p:sp>
    </p:spTree>
    <p:extLst>
      <p:ext uri="{BB962C8B-B14F-4D97-AF65-F5344CB8AC3E}">
        <p14:creationId xmlns:p14="http://schemas.microsoft.com/office/powerpoint/2010/main" val="377798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B708-1E79-4497-95B9-9891291B4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8DE813C-5469-4A66-BF1C-C1A34150D9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FAF73C-AE5C-4EA9-8259-76F2B5ED43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3E2AD5-38EA-4F7D-B28C-43FDCF219320}"/>
              </a:ext>
            </a:extLst>
          </p:cNvPr>
          <p:cNvSpPr>
            <a:spLocks noGrp="1"/>
          </p:cNvSpPr>
          <p:nvPr>
            <p:ph type="dt" sz="half" idx="10"/>
          </p:nvPr>
        </p:nvSpPr>
        <p:spPr/>
        <p:txBody>
          <a:bodyPr/>
          <a:lstStyle/>
          <a:p>
            <a:fld id="{6492ED1B-9732-45FC-BEA0-7B1C756F28B5}" type="datetimeFigureOut">
              <a:rPr lang="en-GB" smtClean="0"/>
              <a:t>14/10/2022</a:t>
            </a:fld>
            <a:endParaRPr lang="en-GB"/>
          </a:p>
        </p:txBody>
      </p:sp>
      <p:sp>
        <p:nvSpPr>
          <p:cNvPr id="6" name="Footer Placeholder 5">
            <a:extLst>
              <a:ext uri="{FF2B5EF4-FFF2-40B4-BE49-F238E27FC236}">
                <a16:creationId xmlns:a16="http://schemas.microsoft.com/office/drawing/2014/main" id="{B3B26DA2-AE72-4412-A3CA-947849A517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B960BA-AFE1-4566-8067-6F659FB914F8}"/>
              </a:ext>
            </a:extLst>
          </p:cNvPr>
          <p:cNvSpPr>
            <a:spLocks noGrp="1"/>
          </p:cNvSpPr>
          <p:nvPr>
            <p:ph type="sldNum" sz="quarter" idx="12"/>
          </p:nvPr>
        </p:nvSpPr>
        <p:spPr/>
        <p:txBody>
          <a:bodyPr/>
          <a:lstStyle/>
          <a:p>
            <a:fld id="{4AEB5CF3-5EA3-422D-8A96-DE8819F8382F}" type="slidenum">
              <a:rPr lang="en-GB" smtClean="0"/>
              <a:t>‹#›</a:t>
            </a:fld>
            <a:endParaRPr lang="en-GB"/>
          </a:p>
        </p:txBody>
      </p:sp>
    </p:spTree>
    <p:extLst>
      <p:ext uri="{BB962C8B-B14F-4D97-AF65-F5344CB8AC3E}">
        <p14:creationId xmlns:p14="http://schemas.microsoft.com/office/powerpoint/2010/main" val="2869838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18DC5-43EA-44EC-BF31-7FFD330D2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5B972B2-B774-4A7C-9E83-4B654F5335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03C69A-237D-4DEA-AAA8-821D7FF7EC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193B5-7209-4757-AC7E-B0A278566B51}"/>
              </a:ext>
            </a:extLst>
          </p:cNvPr>
          <p:cNvSpPr>
            <a:spLocks noGrp="1"/>
          </p:cNvSpPr>
          <p:nvPr>
            <p:ph type="dt" sz="half" idx="10"/>
          </p:nvPr>
        </p:nvSpPr>
        <p:spPr/>
        <p:txBody>
          <a:bodyPr/>
          <a:lstStyle/>
          <a:p>
            <a:fld id="{6492ED1B-9732-45FC-BEA0-7B1C756F28B5}" type="datetimeFigureOut">
              <a:rPr lang="en-GB" smtClean="0"/>
              <a:t>14/10/2022</a:t>
            </a:fld>
            <a:endParaRPr lang="en-GB"/>
          </a:p>
        </p:txBody>
      </p:sp>
      <p:sp>
        <p:nvSpPr>
          <p:cNvPr id="6" name="Footer Placeholder 5">
            <a:extLst>
              <a:ext uri="{FF2B5EF4-FFF2-40B4-BE49-F238E27FC236}">
                <a16:creationId xmlns:a16="http://schemas.microsoft.com/office/drawing/2014/main" id="{3273A70B-DE9E-4907-BE88-365F46D29B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B7BC63-0F40-49C8-8FEC-5E5CD73D35E7}"/>
              </a:ext>
            </a:extLst>
          </p:cNvPr>
          <p:cNvSpPr>
            <a:spLocks noGrp="1"/>
          </p:cNvSpPr>
          <p:nvPr>
            <p:ph type="sldNum" sz="quarter" idx="12"/>
          </p:nvPr>
        </p:nvSpPr>
        <p:spPr/>
        <p:txBody>
          <a:bodyPr/>
          <a:lstStyle/>
          <a:p>
            <a:fld id="{4AEB5CF3-5EA3-422D-8A96-DE8819F8382F}" type="slidenum">
              <a:rPr lang="en-GB" smtClean="0"/>
              <a:t>‹#›</a:t>
            </a:fld>
            <a:endParaRPr lang="en-GB"/>
          </a:p>
        </p:txBody>
      </p:sp>
    </p:spTree>
    <p:extLst>
      <p:ext uri="{BB962C8B-B14F-4D97-AF65-F5344CB8AC3E}">
        <p14:creationId xmlns:p14="http://schemas.microsoft.com/office/powerpoint/2010/main" val="111112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9B67B3-8C06-4B58-BA29-32A531AD66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799E26A-F755-4AAF-B15B-EFD8FEC2CF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03F32C-477B-481B-9B9A-D4F40DEAC3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92ED1B-9732-45FC-BEA0-7B1C756F28B5}" type="datetimeFigureOut">
              <a:rPr lang="en-GB" smtClean="0"/>
              <a:t>14/10/2022</a:t>
            </a:fld>
            <a:endParaRPr lang="en-GB"/>
          </a:p>
        </p:txBody>
      </p:sp>
      <p:sp>
        <p:nvSpPr>
          <p:cNvPr id="5" name="Footer Placeholder 4">
            <a:extLst>
              <a:ext uri="{FF2B5EF4-FFF2-40B4-BE49-F238E27FC236}">
                <a16:creationId xmlns:a16="http://schemas.microsoft.com/office/drawing/2014/main" id="{59E44185-6F7B-422D-BD01-BED6378337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A7BDE35-9948-4DEB-826A-644D50DFE9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B5CF3-5EA3-422D-8A96-DE8819F8382F}" type="slidenum">
              <a:rPr lang="en-GB" smtClean="0"/>
              <a:t>‹#›</a:t>
            </a:fld>
            <a:endParaRPr lang="en-GB"/>
          </a:p>
        </p:txBody>
      </p:sp>
    </p:spTree>
    <p:extLst>
      <p:ext uri="{BB962C8B-B14F-4D97-AF65-F5344CB8AC3E}">
        <p14:creationId xmlns:p14="http://schemas.microsoft.com/office/powerpoint/2010/main" val="2753244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connect.advance-he.ac.uk/topics/23784" TargetMode="External"/><Relationship Id="rId13"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mailto:kelum.gamage@glasgow.ac.uk" TargetMode="External"/><Relationship Id="rId12" Type="http://schemas.openxmlformats.org/officeDocument/2006/relationships/hyperlink" Target="https://saguf.ch/en/projects/education_for_sustainable_developmen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hyperlink" Target="https://www.legacy17.org/" TargetMode="External"/><Relationship Id="rId5" Type="http://schemas.openxmlformats.org/officeDocument/2006/relationships/image" Target="../media/image2.jpeg"/><Relationship Id="rId10" Type="http://schemas.openxmlformats.org/officeDocument/2006/relationships/hyperlink" Target="https://www.copernicus-alliance.org/" TargetMode="External"/><Relationship Id="rId4" Type="http://schemas.microsoft.com/office/2007/relationships/hdphoto" Target="../media/hdphoto1.wdp"/><Relationship Id="rId9" Type="http://schemas.openxmlformats.org/officeDocument/2006/relationships/hyperlink" Target="https://www.cde.unibe.c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Gilbert Scott Building">
            <a:extLst>
              <a:ext uri="{FF2B5EF4-FFF2-40B4-BE49-F238E27FC236}">
                <a16:creationId xmlns:a16="http://schemas.microsoft.com/office/drawing/2014/main" id="{A1583E44-900F-604E-AC45-416F527816C6}"/>
              </a:ext>
            </a:extLst>
          </p:cNvPr>
          <p:cNvPicPr>
            <a:picLocks noChangeAspect="1"/>
          </p:cNvPicPr>
          <p:nvPr/>
        </p:nvPicPr>
        <p:blipFill>
          <a:blip r:embed="rId3">
            <a:alphaModFix amt="21000"/>
            <a:extLst>
              <a:ext uri="{BEBA8EAE-BF5A-486C-A8C5-ECC9F3942E4B}">
                <a14:imgProps xmlns:a14="http://schemas.microsoft.com/office/drawing/2010/main">
                  <a14:imgLayer r:embed="rId4">
                    <a14:imgEffect>
                      <a14:colorTemperature colorTemp="9897"/>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C4273C39-44E6-49B8-BAEB-F6A0F92164F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375037" y="6089097"/>
            <a:ext cx="1816963" cy="768903"/>
          </a:xfrm>
          <a:prstGeom prst="rect">
            <a:avLst/>
          </a:prstGeom>
        </p:spPr>
      </p:pic>
      <p:pic>
        <p:nvPicPr>
          <p:cNvPr id="8" name="Picture 7">
            <a:extLst>
              <a:ext uri="{FF2B5EF4-FFF2-40B4-BE49-F238E27FC236}">
                <a16:creationId xmlns:a16="http://schemas.microsoft.com/office/drawing/2014/main" id="{C1AD0B73-1EF4-4EBE-BFC4-3A051C49D62B}"/>
              </a:ext>
            </a:extLst>
          </p:cNvPr>
          <p:cNvPicPr>
            <a:picLocks noChangeAspect="1"/>
          </p:cNvPicPr>
          <p:nvPr/>
        </p:nvPicPr>
        <p:blipFill>
          <a:blip r:embed="rId6"/>
          <a:stretch>
            <a:fillRect/>
          </a:stretch>
        </p:blipFill>
        <p:spPr>
          <a:xfrm>
            <a:off x="0" y="289370"/>
            <a:ext cx="2616602" cy="1109378"/>
          </a:xfrm>
          <a:prstGeom prst="rect">
            <a:avLst/>
          </a:prstGeom>
        </p:spPr>
      </p:pic>
      <p:sp>
        <p:nvSpPr>
          <p:cNvPr id="10" name="TextBox 9">
            <a:extLst>
              <a:ext uri="{FF2B5EF4-FFF2-40B4-BE49-F238E27FC236}">
                <a16:creationId xmlns:a16="http://schemas.microsoft.com/office/drawing/2014/main" id="{2368BBD4-B35E-4F3A-B3E9-4B2C75219A01}"/>
              </a:ext>
            </a:extLst>
          </p:cNvPr>
          <p:cNvSpPr txBox="1"/>
          <p:nvPr/>
        </p:nvSpPr>
        <p:spPr>
          <a:xfrm>
            <a:off x="2864497" y="253858"/>
            <a:ext cx="6055567" cy="1323439"/>
          </a:xfrm>
          <a:prstGeom prst="rect">
            <a:avLst/>
          </a:prstGeom>
          <a:noFill/>
        </p:spPr>
        <p:txBody>
          <a:bodyPr wrap="square" rtlCol="0">
            <a:spAutoFit/>
          </a:bodyPr>
          <a:lstStyle/>
          <a:p>
            <a:r>
              <a:rPr lang="en-GB" sz="4000" b="1" dirty="0">
                <a:solidFill>
                  <a:schemeClr val="accent6">
                    <a:lumMod val="50000"/>
                  </a:schemeClr>
                </a:solidFill>
              </a:rPr>
              <a:t>Sustainability in Learning &amp;   </a:t>
            </a:r>
          </a:p>
          <a:p>
            <a:r>
              <a:rPr lang="en-GB" sz="4000" b="1" dirty="0">
                <a:solidFill>
                  <a:schemeClr val="accent6">
                    <a:lumMod val="50000"/>
                  </a:schemeClr>
                </a:solidFill>
              </a:rPr>
              <a:t>  Teaching Seminar Series      </a:t>
            </a:r>
          </a:p>
        </p:txBody>
      </p:sp>
      <p:sp>
        <p:nvSpPr>
          <p:cNvPr id="11" name="Rectangle: Rounded Corners 10">
            <a:extLst>
              <a:ext uri="{FF2B5EF4-FFF2-40B4-BE49-F238E27FC236}">
                <a16:creationId xmlns:a16="http://schemas.microsoft.com/office/drawing/2014/main" id="{C8C4B7DC-5D4F-47E7-8A39-53A5FB43584E}"/>
              </a:ext>
            </a:extLst>
          </p:cNvPr>
          <p:cNvSpPr/>
          <p:nvPr/>
        </p:nvSpPr>
        <p:spPr>
          <a:xfrm>
            <a:off x="2467989" y="5370312"/>
            <a:ext cx="7853780" cy="14876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endParaRPr lang="en-GB" dirty="0"/>
          </a:p>
          <a:p>
            <a:r>
              <a:rPr lang="en-GB" sz="1500" b="1" dirty="0">
                <a:solidFill>
                  <a:schemeClr val="accent6">
                    <a:lumMod val="50000"/>
                  </a:schemeClr>
                </a:solidFill>
                <a:cs typeface="Arial" panose="020B0604020202020204" pitchFamily="34" charset="0"/>
              </a:rPr>
              <a:t>Date: </a:t>
            </a:r>
            <a:r>
              <a:rPr lang="en-GB" sz="1500" b="1" dirty="0">
                <a:solidFill>
                  <a:srgbClr val="0070C0"/>
                </a:solidFill>
                <a:cs typeface="Arial" panose="020B0604020202020204" pitchFamily="34" charset="0"/>
              </a:rPr>
              <a:t> 31/10/2022                  </a:t>
            </a:r>
            <a:r>
              <a:rPr lang="en-GB" sz="1500" b="1" dirty="0">
                <a:solidFill>
                  <a:schemeClr val="accent6">
                    <a:lumMod val="50000"/>
                  </a:schemeClr>
                </a:solidFill>
                <a:cs typeface="Arial" panose="020B0604020202020204" pitchFamily="34" charset="0"/>
              </a:rPr>
              <a:t>Time: </a:t>
            </a:r>
            <a:r>
              <a:rPr lang="en-GB" sz="1500" b="1" dirty="0">
                <a:solidFill>
                  <a:srgbClr val="0070C0"/>
                </a:solidFill>
                <a:cs typeface="Arial" panose="020B0604020202020204" pitchFamily="34" charset="0"/>
              </a:rPr>
              <a:t>12:00 -13:00 (GMT)</a:t>
            </a:r>
          </a:p>
          <a:p>
            <a:r>
              <a:rPr lang="en-GB" sz="1500" b="1" dirty="0">
                <a:solidFill>
                  <a:schemeClr val="accent6">
                    <a:lumMod val="50000"/>
                  </a:schemeClr>
                </a:solidFill>
                <a:cs typeface="Arial" panose="020B0604020202020204" pitchFamily="34" charset="0"/>
              </a:rPr>
              <a:t>Join Zoom : </a:t>
            </a:r>
            <a:r>
              <a:rPr lang="en-GB" sz="13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GB" sz="1300" u="sng"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https://uofglasgow.zoom.us/j/85792793998?pwd=dW9XMnc2WHNkN3Z6L0JTU1NBSW5hZz09</a:t>
            </a:r>
            <a:r>
              <a:rPr lang="en-GB" sz="13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endParaRPr lang="en-GB" sz="1300" b="1" dirty="0">
              <a:solidFill>
                <a:schemeClr val="accent1"/>
              </a:solidFill>
              <a:cs typeface="Arial" panose="020B0604020202020204" pitchFamily="34" charset="0"/>
            </a:endParaRPr>
          </a:p>
          <a:p>
            <a:r>
              <a:rPr lang="nn-NO" sz="1500" b="1" dirty="0">
                <a:solidFill>
                  <a:schemeClr val="accent6">
                    <a:lumMod val="50000"/>
                  </a:schemeClr>
                </a:solidFill>
                <a:effectLst/>
                <a:ea typeface="Times New Roman" panose="02020603050405020304" pitchFamily="18" charset="0"/>
                <a:cs typeface="Arial" panose="020B0604020202020204" pitchFamily="34" charset="0"/>
              </a:rPr>
              <a:t>Meeting ID: </a:t>
            </a:r>
            <a:r>
              <a:rPr lang="nn-NO" sz="1500" b="1" dirty="0">
                <a:solidFill>
                  <a:schemeClr val="accent5">
                    <a:lumMod val="75000"/>
                  </a:schemeClr>
                </a:solidFill>
                <a:effectLst/>
                <a:ea typeface="Times New Roman" panose="02020603050405020304" pitchFamily="18" charset="0"/>
                <a:cs typeface="Arial" panose="020B0604020202020204" pitchFamily="34" charset="0"/>
              </a:rPr>
              <a:t>857 9279 3998   </a:t>
            </a:r>
            <a:r>
              <a:rPr lang="nn-NO" sz="1500" b="1" dirty="0">
                <a:solidFill>
                  <a:schemeClr val="accent6">
                    <a:lumMod val="50000"/>
                  </a:schemeClr>
                </a:solidFill>
                <a:ea typeface="Times New Roman" panose="02020603050405020304" pitchFamily="18" charset="0"/>
                <a:cs typeface="Arial" panose="020B0604020202020204" pitchFamily="34" charset="0"/>
              </a:rPr>
              <a:t>Passcode: </a:t>
            </a:r>
            <a:r>
              <a:rPr lang="en-GB" sz="1500" b="1" dirty="0">
                <a:solidFill>
                  <a:schemeClr val="accent1"/>
                </a:solidFill>
                <a:effectLst/>
                <a:latin typeface="Calibri" panose="020F0502020204030204" pitchFamily="34" charset="0"/>
                <a:ea typeface="Calibri" panose="020F0502020204030204" pitchFamily="34" charset="0"/>
              </a:rPr>
              <a:t>  482272</a:t>
            </a:r>
            <a:endParaRPr lang="nn-NO" sz="1500" b="1" dirty="0">
              <a:solidFill>
                <a:schemeClr val="accent1"/>
              </a:solidFill>
              <a:ea typeface="Times New Roman" panose="02020603050405020304" pitchFamily="18" charset="0"/>
              <a:cs typeface="Arial" panose="020B0604020202020204" pitchFamily="34" charset="0"/>
            </a:endParaRPr>
          </a:p>
          <a:p>
            <a:r>
              <a:rPr lang="en-GB" sz="1500" b="1" dirty="0">
                <a:solidFill>
                  <a:schemeClr val="accent6">
                    <a:lumMod val="50000"/>
                  </a:schemeClr>
                </a:solidFill>
                <a:cs typeface="Arial" panose="020B0604020202020204" pitchFamily="34" charset="0"/>
              </a:rPr>
              <a:t>Organised by</a:t>
            </a:r>
            <a:r>
              <a:rPr lang="en-GB" sz="1500" b="1" dirty="0">
                <a:solidFill>
                  <a:schemeClr val="accent6">
                    <a:lumMod val="50000"/>
                  </a:schemeClr>
                </a:solidFill>
              </a:rPr>
              <a:t>: </a:t>
            </a:r>
            <a:r>
              <a:rPr lang="en-GB" sz="1500" b="1" dirty="0">
                <a:solidFill>
                  <a:srgbClr val="0070C0"/>
                </a:solidFill>
              </a:rPr>
              <a:t>Prof. Kelum Gamage  </a:t>
            </a:r>
            <a:r>
              <a:rPr lang="en-GB" sz="1200" dirty="0">
                <a:solidFill>
                  <a:srgbClr val="0070C0"/>
                </a:solidFill>
                <a:hlinkClick r:id="rId7"/>
              </a:rPr>
              <a:t>kelum.gamage@glasgow.ac.uk</a:t>
            </a:r>
            <a:r>
              <a:rPr lang="en-GB" sz="1200" dirty="0">
                <a:solidFill>
                  <a:srgbClr val="0070C0"/>
                </a:solidFill>
              </a:rPr>
              <a:t> </a:t>
            </a:r>
            <a:endParaRPr lang="nn-NO" sz="1200" dirty="0">
              <a:solidFill>
                <a:srgbClr val="2D8CFF"/>
              </a:solidFill>
              <a:effectLst/>
              <a:ea typeface="Times New Roman" panose="02020603050405020304" pitchFamily="18" charset="0"/>
            </a:endParaRPr>
          </a:p>
          <a:p>
            <a:r>
              <a:rPr lang="en-GB" sz="1200" dirty="0">
                <a:solidFill>
                  <a:srgbClr val="0070C0"/>
                </a:solidFill>
                <a:effectLst/>
                <a:ea typeface="Times New Roman" panose="02020603050405020304" pitchFamily="18" charset="0"/>
              </a:rPr>
              <a:t>	      </a:t>
            </a:r>
            <a:r>
              <a:rPr lang="en-GB" sz="1200" b="1" dirty="0">
                <a:solidFill>
                  <a:srgbClr val="0070C0"/>
                </a:solidFill>
                <a:effectLst/>
                <a:ea typeface="Times New Roman" panose="02020603050405020304" pitchFamily="18" charset="0"/>
              </a:rPr>
              <a:t>Centre for Educational Development and Innovation (CEDI)</a:t>
            </a:r>
          </a:p>
          <a:p>
            <a:r>
              <a:rPr lang="en-GB" sz="1100" b="1" dirty="0">
                <a:solidFill>
                  <a:schemeClr val="accent6">
                    <a:lumMod val="50000"/>
                  </a:schemeClr>
                </a:solidFill>
                <a:ea typeface="Times New Roman" panose="02020603050405020304" pitchFamily="18" charset="0"/>
              </a:rPr>
              <a:t>Join AdvanceHE Sustainability in Learning and Teaching network  </a:t>
            </a:r>
            <a:r>
              <a:rPr lang="en-GB" sz="1100" b="1" dirty="0">
                <a:solidFill>
                  <a:schemeClr val="accent6">
                    <a:lumMod val="50000"/>
                  </a:schemeClr>
                </a:solidFill>
                <a:ea typeface="Times New Roman" panose="02020603050405020304" pitchFamily="18" charset="0"/>
                <a:hlinkClick r:id="rId8">
                  <a:extLst>
                    <a:ext uri="{A12FA001-AC4F-418D-AE19-62706E023703}">
                      <ahyp:hlinkClr xmlns:ahyp="http://schemas.microsoft.com/office/drawing/2018/hyperlinkcolor" val="tx"/>
                    </a:ext>
                  </a:extLst>
                </a:hlinkClick>
              </a:rPr>
              <a:t>https://connect.advance-he.ac.uk/topics/23784</a:t>
            </a:r>
            <a:r>
              <a:rPr lang="en-GB" sz="1100" b="1" dirty="0">
                <a:solidFill>
                  <a:schemeClr val="accent6">
                    <a:lumMod val="50000"/>
                  </a:schemeClr>
                </a:solidFill>
                <a:ea typeface="Times New Roman" panose="02020603050405020304" pitchFamily="18" charset="0"/>
              </a:rPr>
              <a:t>   </a:t>
            </a:r>
            <a:endParaRPr lang="en-GB" sz="1100" b="1" dirty="0">
              <a:solidFill>
                <a:schemeClr val="accent6">
                  <a:lumMod val="50000"/>
                </a:schemeClr>
              </a:solidFill>
              <a:effectLst/>
              <a:ea typeface="Times New Roman" panose="02020603050405020304" pitchFamily="18" charset="0"/>
            </a:endParaRPr>
          </a:p>
          <a:p>
            <a:pPr algn="ctr"/>
            <a:r>
              <a:rPr lang="en-GB" dirty="0"/>
              <a:t>  </a:t>
            </a:r>
          </a:p>
        </p:txBody>
      </p:sp>
      <p:sp>
        <p:nvSpPr>
          <p:cNvPr id="12" name="TextBox 11">
            <a:extLst>
              <a:ext uri="{FF2B5EF4-FFF2-40B4-BE49-F238E27FC236}">
                <a16:creationId xmlns:a16="http://schemas.microsoft.com/office/drawing/2014/main" id="{5A40CF5D-9BDD-43F5-8A61-1215768B0718}"/>
              </a:ext>
            </a:extLst>
          </p:cNvPr>
          <p:cNvSpPr txBox="1"/>
          <p:nvPr/>
        </p:nvSpPr>
        <p:spPr>
          <a:xfrm>
            <a:off x="80238" y="1688118"/>
            <a:ext cx="7853779" cy="3662541"/>
          </a:xfrm>
          <a:prstGeom prst="rect">
            <a:avLst/>
          </a:prstGeom>
          <a:noFill/>
        </p:spPr>
        <p:txBody>
          <a:bodyPr wrap="square" rtlCol="0">
            <a:spAutoFit/>
          </a:bodyPr>
          <a:lstStyle/>
          <a:p>
            <a:r>
              <a:rPr lang="en-US" sz="1500" b="1" dirty="0">
                <a:solidFill>
                  <a:schemeClr val="accent6">
                    <a:lumMod val="50000"/>
                  </a:schemeClr>
                </a:solidFill>
                <a:effectLst/>
                <a:latin typeface="Calibri "/>
                <a:ea typeface="Calibri" panose="020F0502020204030204" pitchFamily="34" charset="0"/>
                <a:cs typeface="Times New Roman" panose="02020603050405020304" pitchFamily="18" charset="0"/>
              </a:rPr>
              <a:t>Title:    </a:t>
            </a:r>
            <a:r>
              <a:rPr lang="en-GB" sz="1500" b="1" dirty="0">
                <a:solidFill>
                  <a:schemeClr val="accent6">
                    <a:lumMod val="50000"/>
                  </a:schemeClr>
                </a:solidFill>
                <a:effectLst/>
                <a:latin typeface="Calibri "/>
                <a:ea typeface="Calibri" panose="020F0502020204030204" pitchFamily="34" charset="0"/>
                <a:cs typeface="Times New Roman" panose="02020603050405020304" pitchFamily="18" charset="0"/>
              </a:rPr>
              <a:t>Embedding Transformative </a:t>
            </a:r>
            <a:r>
              <a:rPr lang="en-GB" sz="1500" b="1" dirty="0">
                <a:solidFill>
                  <a:schemeClr val="accent6">
                    <a:lumMod val="50000"/>
                  </a:schemeClr>
                </a:solidFill>
                <a:latin typeface="Calibri "/>
                <a:ea typeface="Calibri" panose="020F0502020204030204" pitchFamily="34" charset="0"/>
                <a:cs typeface="Times New Roman" panose="02020603050405020304" pitchFamily="18" charset="0"/>
              </a:rPr>
              <a:t>L</a:t>
            </a:r>
            <a:r>
              <a:rPr lang="en-GB" sz="1500" b="1" dirty="0">
                <a:solidFill>
                  <a:schemeClr val="accent6">
                    <a:lumMod val="50000"/>
                  </a:schemeClr>
                </a:solidFill>
                <a:effectLst/>
                <a:latin typeface="Calibri "/>
                <a:ea typeface="Calibri" panose="020F0502020204030204" pitchFamily="34" charset="0"/>
                <a:cs typeface="Times New Roman" panose="02020603050405020304" pitchFamily="18" charset="0"/>
              </a:rPr>
              <a:t>earning in HEIs and Adapting Quality Assurance </a:t>
            </a:r>
          </a:p>
          <a:p>
            <a:endParaRPr lang="en-US" sz="500" b="1" dirty="0">
              <a:solidFill>
                <a:schemeClr val="accent6">
                  <a:lumMod val="50000"/>
                </a:schemeClr>
              </a:solidFill>
              <a:effectLst/>
              <a:latin typeface="Calibri "/>
              <a:ea typeface="Calibri" panose="020F0502020204030204" pitchFamily="34" charset="0"/>
              <a:cs typeface="Times New Roman" panose="02020603050405020304" pitchFamily="18" charset="0"/>
            </a:endParaRPr>
          </a:p>
          <a:p>
            <a:r>
              <a:rPr lang="en-US" sz="1500" b="1" dirty="0">
                <a:solidFill>
                  <a:schemeClr val="accent6">
                    <a:lumMod val="50000"/>
                  </a:schemeClr>
                </a:solidFill>
                <a:effectLst/>
                <a:latin typeface="Calibri "/>
                <a:ea typeface="Calibri" panose="020F0502020204030204" pitchFamily="34" charset="0"/>
              </a:rPr>
              <a:t>Speaker: </a:t>
            </a:r>
            <a:r>
              <a:rPr lang="en-US" sz="1500" b="1" dirty="0">
                <a:solidFill>
                  <a:schemeClr val="accent6">
                    <a:lumMod val="50000"/>
                  </a:schemeClr>
                </a:solidFill>
                <a:latin typeface="Calibri "/>
                <a:ea typeface="Calibri" panose="020F0502020204030204" pitchFamily="34" charset="0"/>
              </a:rPr>
              <a:t> </a:t>
            </a:r>
            <a:r>
              <a:rPr lang="en-GB" sz="1500" b="1" dirty="0">
                <a:solidFill>
                  <a:schemeClr val="accent6">
                    <a:lumMod val="50000"/>
                  </a:schemeClr>
                </a:solidFill>
                <a:latin typeface="Calibri "/>
                <a:ea typeface="Calibri" panose="020F0502020204030204" pitchFamily="34" charset="0"/>
              </a:rPr>
              <a:t>Dr. Anne Zimmermann, Centre for Development and Environment, University of Bern</a:t>
            </a:r>
            <a:endParaRPr lang="en-GB" sz="1200" b="1" dirty="0">
              <a:solidFill>
                <a:schemeClr val="accent6">
                  <a:lumMod val="50000"/>
                </a:schemeClr>
              </a:solidFill>
              <a:effectLst/>
              <a:latin typeface="Calibri "/>
              <a:ea typeface="Calibri" panose="020F0502020204030204" pitchFamily="34" charset="0"/>
            </a:endParaRPr>
          </a:p>
          <a:p>
            <a:pPr algn="ctr"/>
            <a:endParaRPr lang="en-US" sz="500" b="1" dirty="0">
              <a:latin typeface="Calibri "/>
              <a:ea typeface="Calibri" panose="020F0502020204030204" pitchFamily="34" charset="0"/>
              <a:cs typeface="Times New Roman" panose="02020603050405020304" pitchFamily="18" charset="0"/>
            </a:endParaRPr>
          </a:p>
          <a:p>
            <a:r>
              <a:rPr lang="en-GB" sz="1500" b="1" dirty="0">
                <a:solidFill>
                  <a:schemeClr val="accent6">
                    <a:lumMod val="50000"/>
                  </a:schemeClr>
                </a:solidFill>
                <a:effectLst/>
                <a:latin typeface="Calibri "/>
                <a:ea typeface="Calibri" panose="020F0502020204030204" pitchFamily="34" charset="0"/>
                <a:cs typeface="Times New Roman" panose="02020603050405020304" pitchFamily="18" charset="0"/>
              </a:rPr>
              <a:t>Abstract: </a:t>
            </a:r>
            <a:r>
              <a:rPr lang="en-GB"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a:t> </a:t>
            </a:r>
          </a:p>
          <a:p>
            <a:endParaRPr lang="en-US" sz="300" dirty="0"/>
          </a:p>
          <a:p>
            <a:r>
              <a:rPr lang="en-GB"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We know what the challenges of sustainable development are, we know that higher education has a key role to play in achieving the SDGs. But are higher education institutions (HEIs) ready to take the next steps and support efforts from the local to the global level to achieve the SDGs? What are these next steps, what do they imply? I will present some thoughts and questions developed during numerous conversations and projects with a committed and polymorphous community of practice whose central conviction is that HEIs can contribute to the SDGs, but they are not yet ready to do so. So what is it that they – we – need to do? To use Stephen Sterling’s words: beyond research and teaching </a:t>
            </a:r>
            <a:r>
              <a:rPr lang="en-GB" sz="12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about</a:t>
            </a:r>
            <a:r>
              <a:rPr lang="en-GB"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and </a:t>
            </a:r>
            <a:r>
              <a:rPr lang="en-GB" sz="12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for</a:t>
            </a:r>
            <a:r>
              <a:rPr lang="en-GB"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sustainable development, we need to consider research and learning </a:t>
            </a:r>
            <a:r>
              <a:rPr lang="en-GB" sz="12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as</a:t>
            </a:r>
            <a:r>
              <a:rPr lang="en-GB"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sustainability. This shift can occur if research and learning are practiced in specific ways. Students should leave our HEIs as sustainability agents and as future professionals capable of bringing everyone else on board for achieving the SDGs.</a:t>
            </a:r>
          </a:p>
          <a:p>
            <a:endParaRPr lang="en-GB" sz="5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en-GB"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I’ll suggest what such a radical change of self-understanding implies for teaching and learning in HEIs. To start with, </a:t>
            </a:r>
            <a:r>
              <a:rPr lang="en-GB" sz="12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value consciousness</a:t>
            </a:r>
            <a:r>
              <a:rPr lang="en-GB"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is needed and the objectivity of science has to be reconceived. Next, </a:t>
            </a:r>
            <a:r>
              <a:rPr lang="en-GB" sz="1200" i="1"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transformative learning </a:t>
            </a:r>
            <a:r>
              <a:rPr lang="en-GB" sz="1200" dirty="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needs to become a “natural habit”, as suggested by the UNESCO’s 2021 Berlin Declaration. But we also need to change our teaching environment and skills, as well as our understanding of what “quality” means in HEIs – not only for teaching, but for institutions as whole entities embedded in society. Let’s see where the shoe really pinches and discuss how to address this!</a:t>
            </a:r>
          </a:p>
        </p:txBody>
      </p:sp>
      <p:sp>
        <p:nvSpPr>
          <p:cNvPr id="21" name="TextBox 16">
            <a:extLst>
              <a:ext uri="{FF2B5EF4-FFF2-40B4-BE49-F238E27FC236}">
                <a16:creationId xmlns:a16="http://schemas.microsoft.com/office/drawing/2014/main" id="{D569F8D8-B3A7-4F1C-9DDD-F67EB47C1E02}"/>
              </a:ext>
            </a:extLst>
          </p:cNvPr>
          <p:cNvSpPr txBox="1"/>
          <p:nvPr/>
        </p:nvSpPr>
        <p:spPr>
          <a:xfrm>
            <a:off x="8033621" y="1599743"/>
            <a:ext cx="4195557" cy="3542445"/>
          </a:xfrm>
          <a:prstGeom prst="rect">
            <a:avLst/>
          </a:prstGeom>
          <a:noFill/>
        </p:spPr>
        <p:txBody>
          <a:bodyPr wrap="square">
            <a:spAutoFit/>
          </a:bodyPr>
          <a:lstStyle/>
          <a:p>
            <a:pPr>
              <a:lnSpc>
                <a:spcPct val="107000"/>
              </a:lnSpc>
              <a:spcAft>
                <a:spcPts val="800"/>
              </a:spcAft>
            </a:pPr>
            <a:r>
              <a:rPr lang="en-GB" sz="12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Anne Zimmermann is Associated Senior Research 	Scientist at the </a:t>
            </a:r>
            <a:r>
              <a:rPr lang="en-GB"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9"/>
              </a:rPr>
              <a:t>Centre for Development and 	Environment (CDE)</a:t>
            </a:r>
            <a:r>
              <a:rPr lang="en-GB"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of the University of Bern, 	Switzerland. She studied various languages and 	literatures at various universities, then focused on 	multiculturalism and postcolonialism for her PhD and teaching, finally engaging with inter- and </a:t>
            </a:r>
            <a:r>
              <a:rPr lang="en-GB" sz="1100" dirty="0" err="1">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transdisciplinarity</a:t>
            </a:r>
            <a:r>
              <a:rPr lang="en-GB"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in the context of research and education for sustainable development (ESD) in the second half of her university career. As Head of CDE’s ESD cluster from 2016-2021 and President of the </a:t>
            </a:r>
            <a:r>
              <a:rPr lang="en-GB"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10"/>
              </a:rPr>
              <a:t>COPERNICUS Alliance</a:t>
            </a:r>
            <a:r>
              <a:rPr lang="en-GB"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from 2019-2021, she supported the University of Bern’s and other HEIs’ efforts to mainstream sustainable development in teaching and explored ways of implementing “sustainable education” as well as integrating transformative learning in academic contexts and enabling students to be both academics and engaged citizens. Now retired, she has started a new learning journey, among others as a Board member of </a:t>
            </a:r>
            <a:r>
              <a:rPr lang="en-GB"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11"/>
              </a:rPr>
              <a:t>Legacy17</a:t>
            </a:r>
            <a:r>
              <a:rPr lang="en-GB"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and an active member of the </a:t>
            </a:r>
            <a:r>
              <a:rPr lang="en-GB"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hlinkClick r:id="rId12"/>
              </a:rPr>
              <a:t>ESD working group of SAGUF</a:t>
            </a:r>
            <a:r>
              <a:rPr lang="en-GB" sz="1100" dirty="0">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which will shortly be issuing a manifesto for “Learning for Transformation”.</a:t>
            </a:r>
          </a:p>
        </p:txBody>
      </p:sp>
      <p:pic>
        <p:nvPicPr>
          <p:cNvPr id="2" name="Picture 1">
            <a:extLst>
              <a:ext uri="{FF2B5EF4-FFF2-40B4-BE49-F238E27FC236}">
                <a16:creationId xmlns:a16="http://schemas.microsoft.com/office/drawing/2014/main" id="{DDD0A950-67CE-BD67-8288-B082C60F7621}"/>
              </a:ext>
            </a:extLst>
          </p:cNvPr>
          <p:cNvPicPr>
            <a:picLocks noChangeAspect="1"/>
          </p:cNvPicPr>
          <p:nvPr/>
        </p:nvPicPr>
        <p:blipFill>
          <a:blip r:embed="rId13"/>
          <a:stretch>
            <a:fillRect/>
          </a:stretch>
        </p:blipFill>
        <p:spPr>
          <a:xfrm>
            <a:off x="8118669" y="1688118"/>
            <a:ext cx="905255" cy="1001816"/>
          </a:xfrm>
          <a:prstGeom prst="rect">
            <a:avLst/>
          </a:prstGeom>
        </p:spPr>
      </p:pic>
    </p:spTree>
    <p:extLst>
      <p:ext uri="{BB962C8B-B14F-4D97-AF65-F5344CB8AC3E}">
        <p14:creationId xmlns:p14="http://schemas.microsoft.com/office/powerpoint/2010/main" val="4244171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610</Words>
  <Application>Microsoft Office PowerPoint</Application>
  <PresentationFormat>Widescreen</PresentationFormat>
  <Paragraphs>21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Kelum Gamage</dc:creator>
  <cp:lastModifiedBy>Zimmermann, Anne Barbara (CDE)</cp:lastModifiedBy>
  <cp:revision>4</cp:revision>
  <dcterms:created xsi:type="dcterms:W3CDTF">2021-08-24T13:20:47Z</dcterms:created>
  <dcterms:modified xsi:type="dcterms:W3CDTF">2022-10-14T09:56:11Z</dcterms:modified>
</cp:coreProperties>
</file>