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492" r:id="rId2"/>
    <p:sldId id="256" r:id="rId3"/>
    <p:sldId id="512" r:id="rId4"/>
    <p:sldId id="511" r:id="rId5"/>
    <p:sldId id="509" r:id="rId6"/>
    <p:sldId id="508" r:id="rId7"/>
    <p:sldId id="27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6327"/>
  </p:normalViewPr>
  <p:slideViewPr>
    <p:cSldViewPr snapToGrid="0">
      <p:cViewPr varScale="1">
        <p:scale>
          <a:sx n="107" d="100"/>
          <a:sy n="107" d="100"/>
        </p:scale>
        <p:origin x="176" y="4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295AE2-43AC-144B-AE88-DCB376799F11}" type="datetimeFigureOut">
              <a:rPr lang="en-US" smtClean="0"/>
              <a:t>6/29/22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24E5BB-E6B0-B84A-ABCD-9A3E9C2D78CB}" type="slidenum">
              <a:rPr lang="en-US" smtClean="0"/>
              <a:t>‹#›</a:t>
            </a:fld>
            <a:endParaRPr lang="en-US"/>
          </a:p>
        </p:txBody>
      </p:sp>
    </p:spTree>
    <p:extLst>
      <p:ext uri="{BB962C8B-B14F-4D97-AF65-F5344CB8AC3E}">
        <p14:creationId xmlns:p14="http://schemas.microsoft.com/office/powerpoint/2010/main" val="2372742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1</a:t>
            </a:fld>
            <a:endParaRPr lang="en-US"/>
          </a:p>
        </p:txBody>
      </p:sp>
    </p:spTree>
    <p:extLst>
      <p:ext uri="{BB962C8B-B14F-4D97-AF65-F5344CB8AC3E}">
        <p14:creationId xmlns:p14="http://schemas.microsoft.com/office/powerpoint/2010/main" val="1560878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3</a:t>
            </a:fld>
            <a:endParaRPr lang="en-US"/>
          </a:p>
        </p:txBody>
      </p:sp>
    </p:spTree>
    <p:extLst>
      <p:ext uri="{BB962C8B-B14F-4D97-AF65-F5344CB8AC3E}">
        <p14:creationId xmlns:p14="http://schemas.microsoft.com/office/powerpoint/2010/main" val="2867761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4</a:t>
            </a:fld>
            <a:endParaRPr lang="en-US"/>
          </a:p>
        </p:txBody>
      </p:sp>
    </p:spTree>
    <p:extLst>
      <p:ext uri="{BB962C8B-B14F-4D97-AF65-F5344CB8AC3E}">
        <p14:creationId xmlns:p14="http://schemas.microsoft.com/office/powerpoint/2010/main" val="1277240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5</a:t>
            </a:fld>
            <a:endParaRPr lang="en-US"/>
          </a:p>
        </p:txBody>
      </p:sp>
    </p:spTree>
    <p:extLst>
      <p:ext uri="{BB962C8B-B14F-4D97-AF65-F5344CB8AC3E}">
        <p14:creationId xmlns:p14="http://schemas.microsoft.com/office/powerpoint/2010/main" val="3502715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6</a:t>
            </a:fld>
            <a:endParaRPr lang="en-US"/>
          </a:p>
        </p:txBody>
      </p:sp>
    </p:spTree>
    <p:extLst>
      <p:ext uri="{BB962C8B-B14F-4D97-AF65-F5344CB8AC3E}">
        <p14:creationId xmlns:p14="http://schemas.microsoft.com/office/powerpoint/2010/main" val="102100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24E5BB-E6B0-B84A-ABCD-9A3E9C2D78CB}" type="slidenum">
              <a:rPr lang="en-US" smtClean="0"/>
              <a:t>7</a:t>
            </a:fld>
            <a:endParaRPr lang="en-US"/>
          </a:p>
        </p:txBody>
      </p:sp>
    </p:spTree>
    <p:extLst>
      <p:ext uri="{BB962C8B-B14F-4D97-AF65-F5344CB8AC3E}">
        <p14:creationId xmlns:p14="http://schemas.microsoft.com/office/powerpoint/2010/main" val="1350162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3BB4406-02B4-284F-84C5-A21F22E6BA49}"/>
              </a:ext>
            </a:extLst>
          </p:cNvPr>
          <p:cNvSpPr>
            <a:spLocks noGrp="1"/>
          </p:cNvSpPr>
          <p:nvPr>
            <p:ph type="title"/>
          </p:nvPr>
        </p:nvSpPr>
        <p:spPr>
          <a:xfrm>
            <a:off x="2549236" y="533614"/>
            <a:ext cx="9210963" cy="888786"/>
          </a:xfrm>
        </p:spPr>
        <p:txBody>
          <a:bodyPr>
            <a:normAutofit/>
          </a:bodyPr>
          <a:lstStyle>
            <a:lvl1pPr algn="l">
              <a:defRPr sz="2800"/>
            </a:lvl1pPr>
          </a:lstStyle>
          <a:p>
            <a:r>
              <a:rPr lang="en-GB"/>
              <a:t>Click to edit Master title style</a:t>
            </a:r>
            <a:endParaRPr lang="en-GB" dirty="0"/>
          </a:p>
        </p:txBody>
      </p:sp>
      <p:sp>
        <p:nvSpPr>
          <p:cNvPr id="11" name="Content Placeholder 7">
            <a:extLst>
              <a:ext uri="{FF2B5EF4-FFF2-40B4-BE49-F238E27FC236}">
                <a16:creationId xmlns:a16="http://schemas.microsoft.com/office/drawing/2014/main" id="{5FEA054A-F191-E34B-8C26-BA11F3F0C090}"/>
              </a:ext>
            </a:extLst>
          </p:cNvPr>
          <p:cNvSpPr>
            <a:spLocks noGrp="1"/>
          </p:cNvSpPr>
          <p:nvPr>
            <p:ph sz="quarter" idx="13"/>
          </p:nvPr>
        </p:nvSpPr>
        <p:spPr>
          <a:xfrm>
            <a:off x="285750" y="1627188"/>
            <a:ext cx="11474450" cy="46069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6892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Dual content">
    <p:spTree>
      <p:nvGrpSpPr>
        <p:cNvPr id="1" name=""/>
        <p:cNvGrpSpPr/>
        <p:nvPr/>
      </p:nvGrpSpPr>
      <p:grpSpPr>
        <a:xfrm>
          <a:off x="0" y="0"/>
          <a:ext cx="0" cy="0"/>
          <a:chOff x="0" y="0"/>
          <a:chExt cx="0" cy="0"/>
        </a:xfrm>
      </p:grpSpPr>
      <p:sp>
        <p:nvSpPr>
          <p:cNvPr id="2" name="Title 1"/>
          <p:cNvSpPr>
            <a:spLocks noGrp="1"/>
          </p:cNvSpPr>
          <p:nvPr>
            <p:ph type="title"/>
          </p:nvPr>
        </p:nvSpPr>
        <p:spPr>
          <a:xfrm>
            <a:off x="2640170" y="365126"/>
            <a:ext cx="8713630" cy="1040342"/>
          </a:xfrm>
        </p:spPr>
        <p:txBody>
          <a:bodyPr/>
          <a:lstStyle>
            <a:lvl1pPr algn="l">
              <a:defRPr/>
            </a:lvl1pPr>
          </a:lstStyle>
          <a:p>
            <a:r>
              <a:rPr lang="en-GB"/>
              <a:t>Click to edit Master title style</a:t>
            </a:r>
            <a:endParaRPr lang="en-GB" dirty="0"/>
          </a:p>
        </p:txBody>
      </p:sp>
      <p:sp>
        <p:nvSpPr>
          <p:cNvPr id="3" name="Content Placeholder 2"/>
          <p:cNvSpPr>
            <a:spLocks noGrp="1"/>
          </p:cNvSpPr>
          <p:nvPr>
            <p:ph sz="half" idx="1"/>
          </p:nvPr>
        </p:nvSpPr>
        <p:spPr>
          <a:xfrm>
            <a:off x="838200" y="1608667"/>
            <a:ext cx="5181600" cy="45682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608667"/>
            <a:ext cx="5181600" cy="456829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1252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53048" y="365125"/>
            <a:ext cx="8702339" cy="1325563"/>
          </a:xfrm>
        </p:spPr>
        <p:txBody>
          <a:bodyPr/>
          <a:lstStyle>
            <a:lvl1pPr algn="l">
              <a:defRPr/>
            </a:lvl1p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249408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97420DD-2415-454D-AA0F-DBDA719CBDF3}"/>
              </a:ext>
            </a:extLst>
          </p:cNvPr>
          <p:cNvSpPr>
            <a:spLocks noGrp="1"/>
          </p:cNvSpPr>
          <p:nvPr>
            <p:ph type="title"/>
          </p:nvPr>
        </p:nvSpPr>
        <p:spPr>
          <a:xfrm>
            <a:off x="2549236" y="533614"/>
            <a:ext cx="9210963" cy="888786"/>
          </a:xfrm>
        </p:spPr>
        <p:txBody>
          <a:bodyPr>
            <a:normAutofit/>
          </a:bodyPr>
          <a:lstStyle>
            <a:lvl1pPr algn="l">
              <a:defRPr sz="2800"/>
            </a:lvl1pPr>
          </a:lstStyle>
          <a:p>
            <a:r>
              <a:rPr lang="en-GB"/>
              <a:t>Click to edit Master title style</a:t>
            </a:r>
            <a:endParaRPr lang="en-GB" dirty="0"/>
          </a:p>
        </p:txBody>
      </p:sp>
    </p:spTree>
    <p:extLst>
      <p:ext uri="{BB962C8B-B14F-4D97-AF65-F5344CB8AC3E}">
        <p14:creationId xmlns:p14="http://schemas.microsoft.com/office/powerpoint/2010/main" val="1101283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1680" y="2123676"/>
            <a:ext cx="4027169" cy="1600200"/>
          </a:xfrm>
        </p:spPr>
        <p:txBody>
          <a:bodyPr anchor="t">
            <a:normAutofit/>
          </a:bodyPr>
          <a:lstStyle>
            <a:lvl1pPr algn="l">
              <a:defRPr sz="2800"/>
            </a:lvl1pPr>
          </a:lstStyle>
          <a:p>
            <a:r>
              <a:rPr lang="en-GB" dirty="0"/>
              <a:t>Click to edit Master title style</a:t>
            </a:r>
          </a:p>
        </p:txBody>
      </p:sp>
      <p:sp>
        <p:nvSpPr>
          <p:cNvPr id="4" name="Text Placeholder 3"/>
          <p:cNvSpPr>
            <a:spLocks noGrp="1"/>
          </p:cNvSpPr>
          <p:nvPr>
            <p:ph type="body" sz="half" idx="2"/>
          </p:nvPr>
        </p:nvSpPr>
        <p:spPr>
          <a:xfrm>
            <a:off x="741680" y="3934224"/>
            <a:ext cx="4030345" cy="1934763"/>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328039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9978F3-40AA-B047-B077-E6C1CE004DED}"/>
              </a:ext>
            </a:extLst>
          </p:cNvPr>
          <p:cNvSpPr>
            <a:spLocks noGrp="1"/>
          </p:cNvSpPr>
          <p:nvPr>
            <p:ph type="ctrTitle"/>
          </p:nvPr>
        </p:nvSpPr>
        <p:spPr>
          <a:xfrm>
            <a:off x="690418" y="1657926"/>
            <a:ext cx="6629400" cy="789709"/>
          </a:xfrm>
        </p:spPr>
        <p:txBody>
          <a:bodyPr/>
          <a:lstStyle>
            <a:lvl1pPr algn="l">
              <a:defRPr/>
            </a:lvl1pPr>
          </a:lstStyle>
          <a:p>
            <a:endParaRPr lang="en-GB" dirty="0"/>
          </a:p>
        </p:txBody>
      </p:sp>
      <p:sp>
        <p:nvSpPr>
          <p:cNvPr id="9" name="Subtitle 2">
            <a:extLst>
              <a:ext uri="{FF2B5EF4-FFF2-40B4-BE49-F238E27FC236}">
                <a16:creationId xmlns:a16="http://schemas.microsoft.com/office/drawing/2014/main" id="{157762F7-94EF-0744-BA0E-BF26083BC292}"/>
              </a:ext>
            </a:extLst>
          </p:cNvPr>
          <p:cNvSpPr>
            <a:spLocks noGrp="1"/>
          </p:cNvSpPr>
          <p:nvPr>
            <p:ph type="subTitle" idx="4294967295"/>
          </p:nvPr>
        </p:nvSpPr>
        <p:spPr>
          <a:xfrm>
            <a:off x="690563" y="3016250"/>
            <a:ext cx="5680075" cy="622300"/>
          </a:xfrm>
        </p:spPr>
        <p:txBody>
          <a:bodyPr/>
          <a:lstStyle/>
          <a:p>
            <a:endParaRPr lang="en-GB" dirty="0"/>
          </a:p>
        </p:txBody>
      </p:sp>
    </p:spTree>
    <p:extLst>
      <p:ext uri="{BB962C8B-B14F-4D97-AF65-F5344CB8AC3E}">
        <p14:creationId xmlns:p14="http://schemas.microsoft.com/office/powerpoint/2010/main" val="118427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6" name="Text Placeholder 6">
            <a:extLst>
              <a:ext uri="{FF2B5EF4-FFF2-40B4-BE49-F238E27FC236}">
                <a16:creationId xmlns:a16="http://schemas.microsoft.com/office/drawing/2014/main" id="{C5A3FE5F-792E-894C-96F2-B918CA1BC699}"/>
              </a:ext>
            </a:extLst>
          </p:cNvPr>
          <p:cNvSpPr>
            <a:spLocks noGrp="1"/>
          </p:cNvSpPr>
          <p:nvPr>
            <p:ph type="body" sz="quarter" idx="14" hasCustomPrompt="1"/>
          </p:nvPr>
        </p:nvSpPr>
        <p:spPr>
          <a:xfrm>
            <a:off x="659567" y="1705342"/>
            <a:ext cx="11100631" cy="4740427"/>
          </a:xfrm>
          <a:prstGeom prst="rect">
            <a:avLst/>
          </a:prstGeom>
        </p:spPr>
        <p:txBody>
          <a:bodyPr/>
          <a:lstStyle>
            <a:lvl1pPr>
              <a:defRPr sz="2400">
                <a:solidFill>
                  <a:srgbClr val="003560"/>
                </a:solidFill>
                <a:latin typeface="Arial" panose="020B0604020202020204" pitchFamily="34" charset="0"/>
                <a:cs typeface="Arial" panose="020B0604020202020204" pitchFamily="34" charset="0"/>
              </a:defRPr>
            </a:lvl1pPr>
            <a:lvl2pPr>
              <a:defRPr sz="2400">
                <a:solidFill>
                  <a:srgbClr val="003560"/>
                </a:solidFill>
                <a:latin typeface="Arial" panose="020B0604020202020204" pitchFamily="34" charset="0"/>
                <a:cs typeface="Arial" panose="020B0604020202020204" pitchFamily="34" charset="0"/>
              </a:defRPr>
            </a:lvl2pPr>
            <a:lvl3pPr>
              <a:defRPr sz="2400" b="0">
                <a:solidFill>
                  <a:srgbClr val="003560"/>
                </a:solidFill>
                <a:latin typeface="Arial" panose="020B0604020202020204" pitchFamily="34" charset="0"/>
                <a:cs typeface="Arial" panose="020B0604020202020204" pitchFamily="34" charset="0"/>
              </a:defRPr>
            </a:lvl3pPr>
            <a:lvl4pPr>
              <a:defRPr sz="2400">
                <a:solidFill>
                  <a:srgbClr val="003560"/>
                </a:solidFill>
                <a:latin typeface="Arial" panose="020B0604020202020204" pitchFamily="34" charset="0"/>
                <a:cs typeface="Arial" panose="020B0604020202020204" pitchFamily="34" charset="0"/>
              </a:defRPr>
            </a:lvl4pPr>
            <a:lvl5pPr>
              <a:defRPr sz="2400">
                <a:solidFill>
                  <a:srgbClr val="003560"/>
                </a:solidFill>
                <a:latin typeface="Arial" panose="020B0604020202020204" pitchFamily="34" charset="0"/>
                <a:cs typeface="Arial" panose="020B0604020202020204" pitchFamily="34" charset="0"/>
              </a:defRPr>
            </a:lvl5pPr>
          </a:lstStyle>
          <a:p>
            <a:pPr lvl="0"/>
            <a:r>
              <a:rPr lang="en-GB" dirty="0"/>
              <a:t>Body text Arial 24pt</a:t>
            </a:r>
            <a:endParaRPr lang="en-US" dirty="0"/>
          </a:p>
        </p:txBody>
      </p:sp>
    </p:spTree>
    <p:extLst>
      <p:ext uri="{BB962C8B-B14F-4D97-AF65-F5344CB8AC3E}">
        <p14:creationId xmlns:p14="http://schemas.microsoft.com/office/powerpoint/2010/main" val="1163810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rqu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795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A2E3E9-8DBB-5745-BD29-CD970B695CE6}"/>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bg1"/>
              </a:solidFill>
            </a:endParaRPr>
          </a:p>
        </p:txBody>
      </p:sp>
    </p:spTree>
    <p:extLst>
      <p:ext uri="{BB962C8B-B14F-4D97-AF65-F5344CB8AC3E}">
        <p14:creationId xmlns:p14="http://schemas.microsoft.com/office/powerpoint/2010/main" val="582120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11800" y="681037"/>
            <a:ext cx="5842000" cy="1009651"/>
          </a:xfrm>
          <a:prstGeom prst="rect">
            <a:avLst/>
          </a:prstGeom>
        </p:spPr>
        <p:txBody>
          <a:bodyPr vert="horz" lIns="91440" tIns="45720" rIns="91440" bIns="45720" rtlCol="0" anchor="t">
            <a:normAutofit/>
          </a:bodyPr>
          <a:lstStyle/>
          <a:p>
            <a:r>
              <a:rPr lang="en-GB"/>
              <a:t>Click to edit Master title style</a:t>
            </a:r>
            <a:endParaRPr lang="en-GB" dirty="0"/>
          </a:p>
        </p:txBody>
      </p:sp>
      <p:sp>
        <p:nvSpPr>
          <p:cNvPr id="3" name="Text Placeholder 2"/>
          <p:cNvSpPr>
            <a:spLocks noGrp="1"/>
          </p:cNvSpPr>
          <p:nvPr>
            <p:ph type="body" idx="1"/>
          </p:nvPr>
        </p:nvSpPr>
        <p:spPr>
          <a:xfrm>
            <a:off x="838200" y="2394857"/>
            <a:ext cx="10515600" cy="378210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624FB1-CB24-4B4C-BFD4-AD276D9A4059}" type="datetimeFigureOut">
              <a:rPr lang="en-GB" smtClean="0"/>
              <a:t>29/06/2022</a:t>
            </a:fld>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9F3F6-C255-4AC5-91C2-3F61B6509B36}" type="slidenum">
              <a:rPr lang="en-GB" smtClean="0"/>
              <a:t>‹#›</a:t>
            </a:fld>
            <a:endParaRPr lang="en-GB"/>
          </a:p>
        </p:txBody>
      </p:sp>
      <p:pic>
        <p:nvPicPr>
          <p:cNvPr id="7" name="Picture 6">
            <a:extLst>
              <a:ext uri="{FF2B5EF4-FFF2-40B4-BE49-F238E27FC236}">
                <a16:creationId xmlns:a16="http://schemas.microsoft.com/office/drawing/2014/main" id="{E3A88DD1-59A8-5DB5-CACB-875B5984BCE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3679" y="309335"/>
            <a:ext cx="2441927" cy="1915974"/>
          </a:xfrm>
          <a:prstGeom prst="rect">
            <a:avLst/>
          </a:prstGeom>
        </p:spPr>
      </p:pic>
    </p:spTree>
    <p:extLst>
      <p:ext uri="{BB962C8B-B14F-4D97-AF65-F5344CB8AC3E}">
        <p14:creationId xmlns:p14="http://schemas.microsoft.com/office/powerpoint/2010/main" val="3635699181"/>
      </p:ext>
    </p:extLst>
  </p:cSld>
  <p:clrMap bg1="lt1" tx1="dk1" bg2="lt2" tx2="dk2" accent1="accent1" accent2="accent2" accent3="accent3" accent4="accent4" accent5="accent5" accent6="accent6" hlink="hlink" folHlink="folHlink"/>
  <p:sldLayoutIdLst>
    <p:sldLayoutId id="2147483683" r:id="rId1"/>
    <p:sldLayoutId id="2147483652" r:id="rId2"/>
    <p:sldLayoutId id="2147483653" r:id="rId3"/>
    <p:sldLayoutId id="2147483654" r:id="rId4"/>
    <p:sldLayoutId id="2147483656" r:id="rId5"/>
    <p:sldLayoutId id="2147483649" r:id="rId6"/>
    <p:sldLayoutId id="2147483684" r:id="rId7"/>
    <p:sldLayoutId id="2147483691" r:id="rId8"/>
    <p:sldLayoutId id="2147483690" r:id="rId9"/>
  </p:sldLayoutIdLst>
  <p:txStyles>
    <p:titleStyle>
      <a:lvl1pPr algn="r" defTabSz="914400" rtl="0" eaLnBrk="1" latinLnBrk="0" hangingPunct="1">
        <a:lnSpc>
          <a:spcPct val="90000"/>
        </a:lnSpc>
        <a:spcBef>
          <a:spcPct val="0"/>
        </a:spcBef>
        <a:buNone/>
        <a:defRPr sz="2800" b="1" kern="1200">
          <a:solidFill>
            <a:schemeClr val="accent1">
              <a:lumMod val="50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la.ac.uk/myglasgow/digitalaccessibility/documents/powerpoint/"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mailto:MVLS-design@Glasgow.ac.u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752437" y="706583"/>
            <a:ext cx="9210963" cy="888786"/>
          </a:xfrm>
          <a:prstGeom prst="rect">
            <a:avLst/>
          </a:prstGeom>
        </p:spPr>
        <p:txBody>
          <a:bodyPr>
            <a:normAutofit/>
          </a:bodyPr>
          <a:lstStyle/>
          <a:p>
            <a:pPr algn="l"/>
            <a:r>
              <a:rPr lang="en-US" dirty="0"/>
              <a:t>Guidance </a:t>
            </a:r>
            <a:r>
              <a:rPr lang="en-US" dirty="0">
                <a:solidFill>
                  <a:schemeClr val="tx1"/>
                </a:solidFill>
              </a:rPr>
              <a:t>notes</a:t>
            </a:r>
            <a:r>
              <a:rPr lang="en-US" dirty="0"/>
              <a:t> – delete slide before presenting</a:t>
            </a:r>
          </a:p>
        </p:txBody>
      </p:sp>
      <p:sp>
        <p:nvSpPr>
          <p:cNvPr id="6" name="Content Placeholder 2"/>
          <p:cNvSpPr>
            <a:spLocks noGrp="1"/>
          </p:cNvSpPr>
          <p:nvPr>
            <p:ph idx="4294967295"/>
          </p:nvPr>
        </p:nvSpPr>
        <p:spPr>
          <a:xfrm>
            <a:off x="177800" y="2438402"/>
            <a:ext cx="11785600" cy="4379686"/>
          </a:xfrm>
          <a:prstGeom prst="rect">
            <a:avLst/>
          </a:prstGeom>
        </p:spPr>
        <p:txBody>
          <a:bodyPr>
            <a:noAutofit/>
          </a:bodyPr>
          <a:lstStyle/>
          <a:p>
            <a:pPr marL="380990" indent="-380990">
              <a:spcAft>
                <a:spcPts val="667"/>
              </a:spcAft>
              <a:buFont typeface="Arial" charset="0"/>
              <a:buChar char="•"/>
            </a:pPr>
            <a:r>
              <a:rPr lang="en-GB" sz="2000" dirty="0"/>
              <a:t>These </a:t>
            </a:r>
            <a:r>
              <a:rPr lang="en-GB" sz="2000" dirty="0" err="1"/>
              <a:t>UofG</a:t>
            </a:r>
            <a:r>
              <a:rPr lang="en-GB" sz="2000" dirty="0"/>
              <a:t> marketing slides are intended to support staff who are making presentations about the </a:t>
            </a:r>
            <a:r>
              <a:rPr lang="en-GB" sz="2000" dirty="0">
                <a:solidFill>
                  <a:schemeClr val="tx1"/>
                </a:solidFill>
              </a:rPr>
              <a:t>College of Medical, Veterinary &amp; Life Sciences. These slides are pre-populated with marketing messages and full screen images, as well as some image-only slide layouts ready for your own text. You will be able to see the options by scrolling down the left hand side.</a:t>
            </a:r>
          </a:p>
          <a:p>
            <a:pPr marL="380990" indent="-380990">
              <a:spcAft>
                <a:spcPts val="667"/>
              </a:spcAft>
              <a:buFont typeface="Arial" charset="0"/>
              <a:buChar char="•"/>
            </a:pPr>
            <a:r>
              <a:rPr lang="en-GB" sz="2000" dirty="0">
                <a:solidFill>
                  <a:schemeClr val="tx1"/>
                </a:solidFill>
              </a:rPr>
              <a:t>A selection of the University’s brand colours has been pre-loaded for your text and tables. These are the eight top colours (‘Theme colours’) plus black &amp; white in the font colour drop-down menu.</a:t>
            </a:r>
          </a:p>
          <a:p>
            <a:pPr marL="380990" indent="-380990">
              <a:spcAft>
                <a:spcPts val="667"/>
              </a:spcAft>
              <a:buFont typeface="Arial" charset="0"/>
              <a:buChar char="•"/>
            </a:pPr>
            <a:r>
              <a:rPr lang="en-GB" sz="2000" dirty="0">
                <a:solidFill>
                  <a:schemeClr val="tx1"/>
                </a:solidFill>
              </a:rPr>
              <a:t>These slides have been designed to be accessible to all, meeting our legal requirements on digital accessibility. You will have to add your own text (title and body text) to make these pages com</a:t>
            </a:r>
            <a:r>
              <a:rPr lang="en-GB" sz="2000" dirty="0"/>
              <a:t>ply with accessibility guidance. For more information see </a:t>
            </a:r>
            <a:r>
              <a:rPr lang="en-GB" sz="2000" u="sng" dirty="0">
                <a:hlinkClick r:id="rId3" tooltip="https://www.gla.ac.uk/myglasgow/digitalaccessibility/documents/powerpoint/"/>
              </a:rPr>
              <a:t>https://www.gla.ac.uk/myglasgow/digitalaccessibility/documents/powerpoint</a:t>
            </a:r>
            <a:endParaRPr lang="en-GB" sz="2000" u="sng" dirty="0"/>
          </a:p>
          <a:p>
            <a:pPr marL="380990" indent="-380990">
              <a:spcAft>
                <a:spcPts val="667"/>
              </a:spcAft>
              <a:buFont typeface="Arial" charset="0"/>
              <a:buChar char="•"/>
            </a:pPr>
            <a:r>
              <a:rPr lang="en-GB" sz="2000" kern="0" dirty="0">
                <a:solidFill>
                  <a:srgbClr val="003560"/>
                </a:solidFill>
                <a:latin typeface="Arial" charset="0"/>
                <a:ea typeface="Arial" charset="0"/>
                <a:cs typeface="Arial" charset="0"/>
              </a:rPr>
              <a:t>If you require any extra slides with specific images please contact </a:t>
            </a:r>
            <a:r>
              <a:rPr lang="en-GB" sz="2000" kern="0" dirty="0">
                <a:solidFill>
                  <a:srgbClr val="003560"/>
                </a:solidFill>
                <a:latin typeface="Arial" charset="0"/>
                <a:ea typeface="Arial" charset="0"/>
                <a:cs typeface="Arial" charset="0"/>
                <a:hlinkClick r:id="rId4"/>
              </a:rPr>
              <a:t>MVLS-design@Glasgow.ac.uk</a:t>
            </a:r>
            <a:r>
              <a:rPr lang="en-GB" sz="2000" kern="0" dirty="0">
                <a:solidFill>
                  <a:srgbClr val="003560"/>
                </a:solidFill>
                <a:latin typeface="Arial" charset="0"/>
                <a:ea typeface="Arial" charset="0"/>
                <a:cs typeface="Arial" charset="0"/>
              </a:rPr>
              <a:t> with the image required.</a:t>
            </a:r>
            <a:endParaRPr lang="en-US" sz="2000" kern="0" dirty="0">
              <a:solidFill>
                <a:srgbClr val="003560"/>
              </a:solidFill>
              <a:latin typeface="Arial" charset="0"/>
              <a:ea typeface="Arial" charset="0"/>
              <a:cs typeface="Arial" charset="0"/>
            </a:endParaRPr>
          </a:p>
        </p:txBody>
      </p:sp>
    </p:spTree>
    <p:extLst>
      <p:ext uri="{BB962C8B-B14F-4D97-AF65-F5344CB8AC3E}">
        <p14:creationId xmlns:p14="http://schemas.microsoft.com/office/powerpoint/2010/main" val="3326717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34FCEE7-9FF7-6291-F432-EC04F1CF4B0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ctrTitle"/>
          </p:nvPr>
        </p:nvSpPr>
        <p:spPr>
          <a:xfrm>
            <a:off x="690418" y="2507012"/>
            <a:ext cx="6629400" cy="789709"/>
          </a:xfrm>
        </p:spPr>
        <p:txBody>
          <a:bodyPr/>
          <a:lstStyle/>
          <a:p>
            <a:endParaRPr lang="en-GB" dirty="0">
              <a:solidFill>
                <a:schemeClr val="bg1"/>
              </a:solidFill>
            </a:endParaRPr>
          </a:p>
        </p:txBody>
      </p:sp>
      <p:sp>
        <p:nvSpPr>
          <p:cNvPr id="3" name="Subtitle 2"/>
          <p:cNvSpPr>
            <a:spLocks noGrp="1"/>
          </p:cNvSpPr>
          <p:nvPr>
            <p:ph type="subTitle" idx="4294967295"/>
          </p:nvPr>
        </p:nvSpPr>
        <p:spPr>
          <a:xfrm>
            <a:off x="690418" y="3419022"/>
            <a:ext cx="5680075" cy="622300"/>
          </a:xfrm>
        </p:spPr>
        <p:txBody>
          <a:bodyPr/>
          <a:lstStyle/>
          <a:p>
            <a:endParaRPr lang="en-GB" dirty="0">
              <a:solidFill>
                <a:schemeClr val="bg1"/>
              </a:solidFill>
            </a:endParaRPr>
          </a:p>
        </p:txBody>
      </p:sp>
    </p:spTree>
    <p:extLst>
      <p:ext uri="{BB962C8B-B14F-4D97-AF65-F5344CB8AC3E}">
        <p14:creationId xmlns:p14="http://schemas.microsoft.com/office/powerpoint/2010/main" val="4244171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737E073-155F-BF9A-3646-AB75FD3735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549CCCC-A2C8-8454-0003-9C77712432A6}"/>
              </a:ext>
              <a:ext uri="{C183D7F6-B498-43B3-948B-1728B52AA6E4}">
                <adec:decorative xmlns:adec="http://schemas.microsoft.com/office/drawing/2017/decorative" val="1"/>
              </a:ext>
            </a:extLst>
          </p:cNvPr>
          <p:cNvSpPr/>
          <p:nvPr/>
        </p:nvSpPr>
        <p:spPr bwMode="auto">
          <a:xfrm>
            <a:off x="753165" y="2548694"/>
            <a:ext cx="6882670" cy="3848946"/>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charset="-128"/>
              <a:cs typeface="ＭＳ Ｐゴシック" charset="-128"/>
            </a:endParaRPr>
          </a:p>
        </p:txBody>
      </p:sp>
      <p:sp>
        <p:nvSpPr>
          <p:cNvPr id="10" name="Content Placeholder 2">
            <a:extLst>
              <a:ext uri="{FF2B5EF4-FFF2-40B4-BE49-F238E27FC236}">
                <a16:creationId xmlns:a16="http://schemas.microsoft.com/office/drawing/2014/main" id="{4E39BA1C-128F-81E0-F9C7-344C411DE7AB}"/>
              </a:ext>
            </a:extLst>
          </p:cNvPr>
          <p:cNvSpPr txBox="1">
            <a:spLocks/>
          </p:cNvSpPr>
          <p:nvPr/>
        </p:nvSpPr>
        <p:spPr>
          <a:xfrm>
            <a:off x="914400" y="3124758"/>
            <a:ext cx="6687672" cy="29930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indent="-380990"/>
            <a:r>
              <a:rPr lang="en-US" kern="0" dirty="0">
                <a:solidFill>
                  <a:schemeClr val="tx1"/>
                </a:solidFill>
                <a:latin typeface="Arial" charset="0"/>
                <a:ea typeface="Arial" charset="0"/>
                <a:cs typeface="Arial" charset="0"/>
              </a:rPr>
              <a:t>We recommend that you use headings or bullet points</a:t>
            </a:r>
          </a:p>
          <a:p>
            <a:pPr marL="380990" indent="-380990"/>
            <a:r>
              <a:rPr lang="en-US" kern="0" dirty="0">
                <a:solidFill>
                  <a:schemeClr val="tx1"/>
                </a:solidFill>
                <a:latin typeface="Arial" charset="0"/>
                <a:ea typeface="Arial" charset="0"/>
                <a:cs typeface="Arial" charset="0"/>
              </a:rPr>
              <a:t>Your audience want to hear and see you present not read from a slide.</a:t>
            </a:r>
          </a:p>
        </p:txBody>
      </p:sp>
    </p:spTree>
    <p:extLst>
      <p:ext uri="{BB962C8B-B14F-4D97-AF65-F5344CB8AC3E}">
        <p14:creationId xmlns:p14="http://schemas.microsoft.com/office/powerpoint/2010/main" val="1007983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15C635-0EA8-2AEF-1F31-A98E9FBD00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04BD99A-C70A-94A9-877C-E2D1E3F885C6}"/>
              </a:ext>
              <a:ext uri="{C183D7F6-B498-43B3-948B-1728B52AA6E4}">
                <adec:decorative xmlns:adec="http://schemas.microsoft.com/office/drawing/2017/decorative" val="1"/>
              </a:ext>
            </a:extLst>
          </p:cNvPr>
          <p:cNvSpPr/>
          <p:nvPr/>
        </p:nvSpPr>
        <p:spPr bwMode="auto">
          <a:xfrm>
            <a:off x="753165" y="2276873"/>
            <a:ext cx="6686985" cy="4227166"/>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charset="-128"/>
              <a:cs typeface="ＭＳ Ｐゴシック" charset="-128"/>
            </a:endParaRPr>
          </a:p>
        </p:txBody>
      </p:sp>
      <p:sp>
        <p:nvSpPr>
          <p:cNvPr id="9" name="Title 1">
            <a:extLst>
              <a:ext uri="{FF2B5EF4-FFF2-40B4-BE49-F238E27FC236}">
                <a16:creationId xmlns:a16="http://schemas.microsoft.com/office/drawing/2014/main" id="{4F87111C-7B46-16A2-5626-9FEF7A64F1E7}"/>
              </a:ext>
            </a:extLst>
          </p:cNvPr>
          <p:cNvSpPr txBox="1">
            <a:spLocks/>
          </p:cNvSpPr>
          <p:nvPr/>
        </p:nvSpPr>
        <p:spPr>
          <a:xfrm>
            <a:off x="753165" y="2386465"/>
            <a:ext cx="6653222" cy="672073"/>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2800" b="1" kern="1200">
                <a:solidFill>
                  <a:schemeClr val="accent1">
                    <a:lumMod val="50000"/>
                  </a:schemeClr>
                </a:solidFill>
                <a:latin typeface="Arial" panose="020B0604020202020204" pitchFamily="34" charset="0"/>
                <a:ea typeface="+mj-ea"/>
                <a:cs typeface="Arial" panose="020B0604020202020204" pitchFamily="34" charset="0"/>
              </a:defRPr>
            </a:lvl1pPr>
          </a:lstStyle>
          <a:p>
            <a:pPr algn="l"/>
            <a:r>
              <a:rPr lang="en-US">
                <a:solidFill>
                  <a:schemeClr val="tx1"/>
                </a:solidFill>
              </a:rPr>
              <a:t>About the University</a:t>
            </a:r>
            <a:endParaRPr lang="en-US" dirty="0">
              <a:solidFill>
                <a:schemeClr val="tx1"/>
              </a:solidFill>
            </a:endParaRPr>
          </a:p>
        </p:txBody>
      </p:sp>
      <p:sp>
        <p:nvSpPr>
          <p:cNvPr id="10" name="Content Placeholder 2">
            <a:extLst>
              <a:ext uri="{FF2B5EF4-FFF2-40B4-BE49-F238E27FC236}">
                <a16:creationId xmlns:a16="http://schemas.microsoft.com/office/drawing/2014/main" id="{7F5D7A66-AB98-8191-8E6C-2EB3F6292916}"/>
              </a:ext>
            </a:extLst>
          </p:cNvPr>
          <p:cNvSpPr txBox="1">
            <a:spLocks/>
          </p:cNvSpPr>
          <p:nvPr/>
        </p:nvSpPr>
        <p:spPr>
          <a:xfrm>
            <a:off x="761443" y="2903534"/>
            <a:ext cx="6536420" cy="3851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indent="-380990"/>
            <a:r>
              <a:rPr lang="en-US" kern="0">
                <a:solidFill>
                  <a:schemeClr val="tx1"/>
                </a:solidFill>
                <a:latin typeface="Arial" charset="0"/>
                <a:ea typeface="Arial" charset="0"/>
                <a:cs typeface="Arial" charset="0"/>
              </a:rPr>
              <a:t>Established in 1451</a:t>
            </a:r>
          </a:p>
          <a:p>
            <a:pPr marL="380990" indent="-380990"/>
            <a:r>
              <a:rPr lang="en-US" kern="0">
                <a:solidFill>
                  <a:schemeClr val="tx1"/>
                </a:solidFill>
                <a:latin typeface="Arial" charset="0"/>
                <a:ea typeface="Arial" charset="0"/>
                <a:cs typeface="Arial" charset="0"/>
              </a:rPr>
              <a:t>Ranked in the top 100 of the world’s universities</a:t>
            </a:r>
          </a:p>
          <a:p>
            <a:pPr marL="380990" indent="-380990"/>
            <a:r>
              <a:rPr lang="en-US" kern="0">
                <a:solidFill>
                  <a:schemeClr val="tx1"/>
                </a:solidFill>
                <a:latin typeface="Arial" charset="0"/>
                <a:ea typeface="Arial" charset="0"/>
                <a:cs typeface="Arial" charset="0"/>
              </a:rPr>
              <a:t>Named THE University of the year in 2021</a:t>
            </a:r>
          </a:p>
          <a:p>
            <a:pPr marL="380990" indent="-380990"/>
            <a:r>
              <a:rPr lang="en-US" kern="0">
                <a:solidFill>
                  <a:schemeClr val="tx1"/>
                </a:solidFill>
                <a:latin typeface="Arial" charset="0"/>
                <a:ea typeface="Arial" charset="0"/>
                <a:cs typeface="Arial" charset="0"/>
              </a:rPr>
              <a:t>Member of the Russell Group of research-intensive UK universities</a:t>
            </a:r>
          </a:p>
          <a:p>
            <a:pPr marL="380990" indent="-380990"/>
            <a:r>
              <a:rPr lang="en-US" kern="0">
                <a:solidFill>
                  <a:schemeClr val="tx1"/>
                </a:solidFill>
                <a:latin typeface="Arial" charset="0"/>
                <a:ea typeface="Arial" charset="0"/>
                <a:cs typeface="Arial" charset="0"/>
              </a:rPr>
              <a:t>Major employer in the city, with more than 9,000 staff, including 3,400 research and teaching staff.</a:t>
            </a:r>
            <a:endParaRPr lang="en-US" kern="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983304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6DA8D4-9493-E0C2-65FB-BE00ED6D1F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5676E329-3CAF-A81F-5377-6688DF6C4966}"/>
              </a:ext>
              <a:ext uri="{C183D7F6-B498-43B3-948B-1728B52AA6E4}">
                <adec:decorative xmlns:adec="http://schemas.microsoft.com/office/drawing/2017/decorative" val="1"/>
              </a:ext>
            </a:extLst>
          </p:cNvPr>
          <p:cNvSpPr/>
          <p:nvPr/>
        </p:nvSpPr>
        <p:spPr bwMode="auto">
          <a:xfrm>
            <a:off x="753165" y="2548694"/>
            <a:ext cx="6882670" cy="3848946"/>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charset="-128"/>
              <a:cs typeface="ＭＳ Ｐゴシック" charset="-128"/>
            </a:endParaRPr>
          </a:p>
        </p:txBody>
      </p:sp>
      <p:sp>
        <p:nvSpPr>
          <p:cNvPr id="5" name="Content Placeholder 2">
            <a:extLst>
              <a:ext uri="{FF2B5EF4-FFF2-40B4-BE49-F238E27FC236}">
                <a16:creationId xmlns:a16="http://schemas.microsoft.com/office/drawing/2014/main" id="{A40246D1-6A73-F774-1C6F-FEB5647CE345}"/>
              </a:ext>
            </a:extLst>
          </p:cNvPr>
          <p:cNvSpPr txBox="1">
            <a:spLocks/>
          </p:cNvSpPr>
          <p:nvPr/>
        </p:nvSpPr>
        <p:spPr>
          <a:xfrm>
            <a:off x="914400" y="3124758"/>
            <a:ext cx="6687672" cy="29930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indent="-380990"/>
            <a:r>
              <a:rPr lang="en-US" kern="0" dirty="0">
                <a:solidFill>
                  <a:schemeClr val="tx1"/>
                </a:solidFill>
                <a:latin typeface="Arial" charset="0"/>
                <a:ea typeface="Arial" charset="0"/>
                <a:cs typeface="Arial" charset="0"/>
              </a:rPr>
              <a:t>We recommend that you use headings or bullet points</a:t>
            </a:r>
          </a:p>
          <a:p>
            <a:pPr marL="380990" indent="-380990"/>
            <a:r>
              <a:rPr lang="en-US" kern="0" dirty="0">
                <a:solidFill>
                  <a:schemeClr val="tx1"/>
                </a:solidFill>
                <a:latin typeface="Arial" charset="0"/>
                <a:ea typeface="Arial" charset="0"/>
                <a:cs typeface="Arial" charset="0"/>
              </a:rPr>
              <a:t>Your audience want to hear and see you present not read from a slide.</a:t>
            </a:r>
          </a:p>
        </p:txBody>
      </p:sp>
    </p:spTree>
    <p:extLst>
      <p:ext uri="{BB962C8B-B14F-4D97-AF65-F5344CB8AC3E}">
        <p14:creationId xmlns:p14="http://schemas.microsoft.com/office/powerpoint/2010/main" val="882643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996B7E-1448-CF97-EB75-0313CC507A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F7CC95F-DA49-F86C-7EEB-D04B068C1E92}"/>
              </a:ext>
              <a:ext uri="{C183D7F6-B498-43B3-948B-1728B52AA6E4}">
                <adec:decorative xmlns:adec="http://schemas.microsoft.com/office/drawing/2017/decorative" val="1"/>
              </a:ext>
            </a:extLst>
          </p:cNvPr>
          <p:cNvSpPr/>
          <p:nvPr/>
        </p:nvSpPr>
        <p:spPr bwMode="auto">
          <a:xfrm>
            <a:off x="753165" y="2548694"/>
            <a:ext cx="6882670" cy="3848946"/>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a:latin typeface="Arial" charset="0"/>
              <a:ea typeface="ＭＳ Ｐゴシック" charset="-128"/>
              <a:cs typeface="ＭＳ Ｐゴシック" charset="-128"/>
            </a:endParaRPr>
          </a:p>
        </p:txBody>
      </p:sp>
      <p:sp>
        <p:nvSpPr>
          <p:cNvPr id="5" name="Content Placeholder 2">
            <a:extLst>
              <a:ext uri="{FF2B5EF4-FFF2-40B4-BE49-F238E27FC236}">
                <a16:creationId xmlns:a16="http://schemas.microsoft.com/office/drawing/2014/main" id="{3320C5E8-26E4-6B0E-FED8-03BCBC4C31C1}"/>
              </a:ext>
            </a:extLst>
          </p:cNvPr>
          <p:cNvSpPr txBox="1">
            <a:spLocks/>
          </p:cNvSpPr>
          <p:nvPr/>
        </p:nvSpPr>
        <p:spPr>
          <a:xfrm>
            <a:off x="914400" y="3124758"/>
            <a:ext cx="6687672" cy="29930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0990" indent="-380990"/>
            <a:r>
              <a:rPr lang="en-US" kern="0" dirty="0">
                <a:solidFill>
                  <a:schemeClr val="tx1"/>
                </a:solidFill>
                <a:latin typeface="Arial" charset="0"/>
                <a:ea typeface="Arial" charset="0"/>
                <a:cs typeface="Arial" charset="0"/>
              </a:rPr>
              <a:t>We recommend that you use headings or bullet points</a:t>
            </a:r>
          </a:p>
          <a:p>
            <a:pPr marL="380990" indent="-380990"/>
            <a:r>
              <a:rPr lang="en-US" kern="0" dirty="0">
                <a:solidFill>
                  <a:schemeClr val="tx1"/>
                </a:solidFill>
                <a:latin typeface="Arial" charset="0"/>
                <a:ea typeface="Arial" charset="0"/>
                <a:cs typeface="Arial" charset="0"/>
              </a:rPr>
              <a:t>Your audience want to hear and see you present not read from a slide.</a:t>
            </a:r>
          </a:p>
        </p:txBody>
      </p:sp>
    </p:spTree>
    <p:extLst>
      <p:ext uri="{BB962C8B-B14F-4D97-AF65-F5344CB8AC3E}">
        <p14:creationId xmlns:p14="http://schemas.microsoft.com/office/powerpoint/2010/main" val="3155365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he University at sunset">
            <a:extLst>
              <a:ext uri="{FF2B5EF4-FFF2-40B4-BE49-F238E27FC236}">
                <a16:creationId xmlns:a16="http://schemas.microsoft.com/office/drawing/2014/main" id="{778F38A2-01CF-7145-BA22-B7FAA65198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FFE8D2E6-CE5E-9344-8A5F-03E8D2B1A773}"/>
              </a:ext>
              <a:ext uri="{C183D7F6-B498-43B3-948B-1728B52AA6E4}">
                <adec:decorative xmlns:adec="http://schemas.microsoft.com/office/drawing/2017/decorative" val="1"/>
              </a:ext>
            </a:extLst>
          </p:cNvPr>
          <p:cNvGrpSpPr/>
          <p:nvPr/>
        </p:nvGrpSpPr>
        <p:grpSpPr>
          <a:xfrm>
            <a:off x="8385228" y="5699322"/>
            <a:ext cx="3413095" cy="854153"/>
            <a:chOff x="5652120" y="4237877"/>
            <a:chExt cx="3413095" cy="854153"/>
          </a:xfrm>
        </p:grpSpPr>
        <p:sp>
          <p:nvSpPr>
            <p:cNvPr id="13" name="TextBox 12">
              <a:extLst>
                <a:ext uri="{FF2B5EF4-FFF2-40B4-BE49-F238E27FC236}">
                  <a16:creationId xmlns:a16="http://schemas.microsoft.com/office/drawing/2014/main" id="{2C0453A2-AEE0-5240-8453-87A32EE76A19}"/>
                </a:ext>
              </a:extLst>
            </p:cNvPr>
            <p:cNvSpPr txBox="1"/>
            <p:nvPr/>
          </p:nvSpPr>
          <p:spPr>
            <a:xfrm>
              <a:off x="5652120" y="4237877"/>
              <a:ext cx="3413095" cy="461665"/>
            </a:xfrm>
            <a:prstGeom prst="rect">
              <a:avLst/>
            </a:prstGeom>
            <a:noFill/>
            <a:effectLst>
              <a:outerShdw blurRad="1270000" dist="50800" dir="5400000" sx="200000" sy="200000" algn="ctr" rotWithShape="0">
                <a:schemeClr val="tx1"/>
              </a:outerShdw>
            </a:effectLst>
          </p:spPr>
          <p:txBody>
            <a:bodyPr wrap="square" rtlCol="0">
              <a:spAutoFit/>
            </a:bodyPr>
            <a:lstStyle/>
            <a:p>
              <a:pPr algn="r"/>
              <a:r>
                <a:rPr lang="en-US" sz="2400" b="1" dirty="0">
                  <a:solidFill>
                    <a:schemeClr val="bg1"/>
                  </a:solidFill>
                  <a:latin typeface="Arial" panose="020B0604020202020204" pitchFamily="34" charset="0"/>
                  <a:cs typeface="Arial" panose="020B0604020202020204" pitchFamily="34" charset="0"/>
                </a:rPr>
                <a:t>#</a:t>
              </a:r>
              <a:r>
                <a:rPr lang="en-US" sz="2400" b="1" dirty="0" err="1">
                  <a:solidFill>
                    <a:schemeClr val="bg1"/>
                  </a:solidFill>
                  <a:latin typeface="Arial" panose="020B0604020202020204" pitchFamily="34" charset="0"/>
                  <a:cs typeface="Arial" panose="020B0604020202020204" pitchFamily="34" charset="0"/>
                </a:rPr>
                <a:t>UofGWorldChangers</a:t>
              </a:r>
              <a:endParaRPr lang="en-US" sz="2400" b="1"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EDFC026-C260-A146-90D3-068313FC637F}"/>
                </a:ext>
              </a:extLst>
            </p:cNvPr>
            <p:cNvSpPr txBox="1"/>
            <p:nvPr/>
          </p:nvSpPr>
          <p:spPr>
            <a:xfrm>
              <a:off x="6365423" y="4630365"/>
              <a:ext cx="2699792" cy="461665"/>
            </a:xfrm>
            <a:prstGeom prst="rect">
              <a:avLst/>
            </a:prstGeom>
            <a:noFill/>
          </p:spPr>
          <p:txBody>
            <a:bodyPr wrap="square" rtlCol="0">
              <a:spAutoFit/>
            </a:bodyPr>
            <a:lstStyle/>
            <a:p>
              <a:pPr algn="r"/>
              <a:r>
                <a:rPr lang="en-US" sz="2400" b="1" dirty="0">
                  <a:solidFill>
                    <a:schemeClr val="bg1"/>
                  </a:solidFill>
                  <a:latin typeface="Arial" panose="020B0604020202020204" pitchFamily="34" charset="0"/>
                  <a:ea typeface="Arial" charset="0"/>
                  <a:cs typeface="Arial" panose="020B0604020202020204" pitchFamily="34" charset="0"/>
                </a:rPr>
                <a:t>@</a:t>
              </a:r>
              <a:r>
                <a:rPr lang="en-US" sz="2400" b="1" dirty="0" err="1">
                  <a:solidFill>
                    <a:schemeClr val="bg1"/>
                  </a:solidFill>
                  <a:latin typeface="Arial" panose="020B0604020202020204" pitchFamily="34" charset="0"/>
                  <a:ea typeface="Arial" charset="0"/>
                  <a:cs typeface="Arial" panose="020B0604020202020204" pitchFamily="34" charset="0"/>
                </a:rPr>
                <a:t>UofGlasgow</a:t>
              </a:r>
              <a:endParaRPr lang="en-US" sz="2400" b="1" dirty="0">
                <a:solidFill>
                  <a:schemeClr val="bg1"/>
                </a:solidFill>
                <a:latin typeface="Arial" panose="020B0604020202020204" pitchFamily="34" charset="0"/>
                <a:ea typeface="Arial" charset="0"/>
                <a:cs typeface="Arial" panose="020B0604020202020204" pitchFamily="34" charset="0"/>
              </a:endParaRPr>
            </a:p>
          </p:txBody>
        </p:sp>
        <p:grpSp>
          <p:nvGrpSpPr>
            <p:cNvPr id="15" name="Group 14">
              <a:extLst>
                <a:ext uri="{FF2B5EF4-FFF2-40B4-BE49-F238E27FC236}">
                  <a16:creationId xmlns:a16="http://schemas.microsoft.com/office/drawing/2014/main" id="{210452A7-409E-2B4B-BDEB-4830E7E43CE4}"/>
                </a:ext>
              </a:extLst>
            </p:cNvPr>
            <p:cNvGrpSpPr/>
            <p:nvPr/>
          </p:nvGrpSpPr>
          <p:grpSpPr>
            <a:xfrm>
              <a:off x="5868144" y="4759697"/>
              <a:ext cx="870873" cy="246401"/>
              <a:chOff x="-704667" y="465075"/>
              <a:chExt cx="718929" cy="203410"/>
            </a:xfrm>
          </p:grpSpPr>
          <p:pic>
            <p:nvPicPr>
              <p:cNvPr id="16" name="Picture 15">
                <a:extLst>
                  <a:ext uri="{FF2B5EF4-FFF2-40B4-BE49-F238E27FC236}">
                    <a16:creationId xmlns:a16="http://schemas.microsoft.com/office/drawing/2014/main" id="{F19679AC-163D-0141-A7B2-1701C1A600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635" y="466885"/>
                <a:ext cx="242653" cy="201600"/>
              </a:xfrm>
              <a:prstGeom prst="rect">
                <a:avLst/>
              </a:prstGeom>
            </p:spPr>
          </p:pic>
          <p:pic>
            <p:nvPicPr>
              <p:cNvPr id="17" name="Picture 16">
                <a:extLst>
                  <a:ext uri="{FF2B5EF4-FFF2-40B4-BE49-F238E27FC236}">
                    <a16:creationId xmlns:a16="http://schemas.microsoft.com/office/drawing/2014/main" id="{B3BD8E9D-7401-184D-B897-73F772A327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7338" y="466885"/>
                <a:ext cx="201600" cy="201600"/>
              </a:xfrm>
              <a:prstGeom prst="rect">
                <a:avLst/>
              </a:prstGeom>
            </p:spPr>
          </p:pic>
          <p:pic>
            <p:nvPicPr>
              <p:cNvPr id="18" name="Picture 17">
                <a:extLst>
                  <a:ext uri="{FF2B5EF4-FFF2-40B4-BE49-F238E27FC236}">
                    <a16:creationId xmlns:a16="http://schemas.microsoft.com/office/drawing/2014/main" id="{0CB68A71-5BDD-A040-A021-252AE28C2FA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4667" y="465075"/>
                <a:ext cx="197388" cy="197388"/>
              </a:xfrm>
              <a:prstGeom prst="rect">
                <a:avLst/>
              </a:prstGeom>
            </p:spPr>
          </p:pic>
        </p:grpSp>
      </p:grpSp>
      <p:sp>
        <p:nvSpPr>
          <p:cNvPr id="2" name="Title 1">
            <a:extLst>
              <a:ext uri="{FF2B5EF4-FFF2-40B4-BE49-F238E27FC236}">
                <a16:creationId xmlns:a16="http://schemas.microsoft.com/office/drawing/2014/main" id="{72C03AA1-5E47-2841-A2C0-74489FA31DDB}"/>
              </a:ext>
            </a:extLst>
          </p:cNvPr>
          <p:cNvSpPr>
            <a:spLocks noGrp="1"/>
          </p:cNvSpPr>
          <p:nvPr>
            <p:ph type="title" idx="4294967295"/>
          </p:nvPr>
        </p:nvSpPr>
        <p:spPr>
          <a:xfrm>
            <a:off x="647700" y="1798637"/>
            <a:ext cx="7737528" cy="2100263"/>
          </a:xfrm>
        </p:spPr>
        <p:txBody>
          <a:bodyPr>
            <a:noAutofit/>
          </a:bodyPr>
          <a:lstStyle/>
          <a:p>
            <a:pPr algn="l"/>
            <a:r>
              <a:rPr lang="en-GB" dirty="0">
                <a:solidFill>
                  <a:schemeClr val="bg1"/>
                </a:solidFill>
              </a:rPr>
              <a:t>Closing slide – You can add contact details, a call to action or a simple thank you</a:t>
            </a:r>
          </a:p>
        </p:txBody>
      </p:sp>
    </p:spTree>
    <p:extLst>
      <p:ext uri="{BB962C8B-B14F-4D97-AF65-F5344CB8AC3E}">
        <p14:creationId xmlns:p14="http://schemas.microsoft.com/office/powerpoint/2010/main" val="3006378702"/>
      </p:ext>
    </p:extLst>
  </p:cSld>
  <p:clrMapOvr>
    <a:masterClrMapping/>
  </p:clrMapOvr>
</p:sld>
</file>

<file path=ppt/theme/theme1.xml><?xml version="1.0" encoding="utf-8"?>
<a:theme xmlns:a="http://schemas.openxmlformats.org/drawingml/2006/main" name="Office Theme">
  <a:themeElements>
    <a:clrScheme name="UofG colours">
      <a:dk1>
        <a:srgbClr val="003865"/>
      </a:dk1>
      <a:lt1>
        <a:srgbClr val="FFFFFE"/>
      </a:lt1>
      <a:dk2>
        <a:srgbClr val="000000"/>
      </a:dk2>
      <a:lt2>
        <a:srgbClr val="7D2238"/>
      </a:lt2>
      <a:accent1>
        <a:srgbClr val="0075B0"/>
      </a:accent1>
      <a:accent2>
        <a:srgbClr val="5B4D93"/>
      </a:accent2>
      <a:accent3>
        <a:srgbClr val="CF1C20"/>
      </a:accent3>
      <a:accent4>
        <a:srgbClr val="00833C"/>
      </a:accent4>
      <a:accent5>
        <a:srgbClr val="BE4D00"/>
      </a:accent5>
      <a:accent6>
        <a:srgbClr val="951271"/>
      </a:accent6>
      <a:hlink>
        <a:srgbClr val="584B3D"/>
      </a:hlink>
      <a:folHlink>
        <a:srgbClr val="0068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61AF5F2-503D-2641-86A1-09AD8919EA9C}" vid="{A816E7D6-9491-074F-A4D5-6596497DAC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30002DC5EDBD4EA909990AD48D71BC" ma:contentTypeVersion="16" ma:contentTypeDescription="Create a new document." ma:contentTypeScope="" ma:versionID="8402290273871810e667d6cf8cd2ad8b">
  <xsd:schema xmlns:xsd="http://www.w3.org/2001/XMLSchema" xmlns:xs="http://www.w3.org/2001/XMLSchema" xmlns:p="http://schemas.microsoft.com/office/2006/metadata/properties" xmlns:ns2="28d7bca3-2811-484b-b8d5-438883404be1" xmlns:ns3="bc831baf-eb89-4cd4-8b0e-6c92ae4e4151" targetNamespace="http://schemas.microsoft.com/office/2006/metadata/properties" ma:root="true" ma:fieldsID="63a686bd15c12c929835f2e3ccd3e2b1" ns2:_="" ns3:_="">
    <xsd:import namespace="28d7bca3-2811-484b-b8d5-438883404be1"/>
    <xsd:import namespace="bc831baf-eb89-4cd4-8b0e-6c92ae4e415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d7bca3-2811-484b-b8d5-438883404b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306b285-ac2c-4225-b56d-e54690cf9c9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c831baf-eb89-4cd4-8b0e-6c92ae4e415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1d777d04-906f-4e27-8190-86f7fe0cc93e}" ma:internalName="TaxCatchAll" ma:showField="CatchAllData" ma:web="bc831baf-eb89-4cd4-8b0e-6c92ae4e415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8d7bca3-2811-484b-b8d5-438883404be1">
      <Terms xmlns="http://schemas.microsoft.com/office/infopath/2007/PartnerControls"/>
    </lcf76f155ced4ddcb4097134ff3c332f>
    <TaxCatchAll xmlns="bc831baf-eb89-4cd4-8b0e-6c92ae4e4151" xsi:nil="true"/>
  </documentManagement>
</p:properties>
</file>

<file path=customXml/itemProps1.xml><?xml version="1.0" encoding="utf-8"?>
<ds:datastoreItem xmlns:ds="http://schemas.openxmlformats.org/officeDocument/2006/customXml" ds:itemID="{4210C0E0-2C60-4F99-B3BB-8A8E960D2341}"/>
</file>

<file path=customXml/itemProps2.xml><?xml version="1.0" encoding="utf-8"?>
<ds:datastoreItem xmlns:ds="http://schemas.openxmlformats.org/officeDocument/2006/customXml" ds:itemID="{7865C658-BAAE-4D78-83ED-A7FA896F86CB}"/>
</file>

<file path=customXml/itemProps3.xml><?xml version="1.0" encoding="utf-8"?>
<ds:datastoreItem xmlns:ds="http://schemas.openxmlformats.org/officeDocument/2006/customXml" ds:itemID="{9F1B6BAD-0C95-4AEF-89BF-A0ECA6F15752}"/>
</file>

<file path=docProps/app.xml><?xml version="1.0" encoding="utf-8"?>
<Properties xmlns="http://schemas.openxmlformats.org/officeDocument/2006/extended-properties" xmlns:vt="http://schemas.openxmlformats.org/officeDocument/2006/docPropsVTypes">
  <Template/>
  <TotalTime>2221</TotalTime>
  <Words>346</Words>
  <Application>Microsoft Macintosh PowerPoint</Application>
  <PresentationFormat>Widescreen</PresentationFormat>
  <Paragraphs>26</Paragraphs>
  <Slides>7</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Guidance notes – delete slide before presenting</vt:lpstr>
      <vt:lpstr>PowerPoint Presentation</vt:lpstr>
      <vt:lpstr>PowerPoint Presentation</vt:lpstr>
      <vt:lpstr>PowerPoint Presentation</vt:lpstr>
      <vt:lpstr>PowerPoint Presentation</vt:lpstr>
      <vt:lpstr>PowerPoint Presentation</vt:lpstr>
      <vt:lpstr>Closing slide – You can add contact details, a call to action or a simple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 Howard</dc:creator>
  <cp:lastModifiedBy>Lynne Owens</cp:lastModifiedBy>
  <cp:revision>77</cp:revision>
  <dcterms:created xsi:type="dcterms:W3CDTF">2021-01-06T14:22:07Z</dcterms:created>
  <dcterms:modified xsi:type="dcterms:W3CDTF">2022-06-29T14:18:53Z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0x0101009730002DC5EDBD4EA909990AD48D71BC</vt:lpwstr>
  </property>
</Properties>
</file>