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Lst>
  <p:sldSz cx="51206400" cy="2880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72" userDrawn="1">
          <p15:clr>
            <a:srgbClr val="A4A3A4"/>
          </p15:clr>
        </p15:guide>
        <p15:guide id="2" pos="161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B21"/>
    <a:srgbClr val="33CCCC"/>
    <a:srgbClr val="E887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16108F-B018-AB28-D174-1779FEAA382A}" v="61" dt="2020-08-17T04:40:03.965"/>
    <p1510:client id="{09FAFFAC-7880-8652-9964-FBE10604EFFF}" v="1" dt="2019-07-29T15:14:56.148"/>
    <p1510:client id="{2A7D427D-839A-3E5B-D4D4-31C06E0A100F}" v="89" dt="2020-08-18T20:41:26.095"/>
    <p1510:client id="{996773C7-0512-AA9D-5445-BE1B9E92E8D7}" v="26" dt="2020-08-19T00:59:27.673"/>
    <p1510:client id="{9E1814BC-B552-A587-1FAA-5AFF7C7BEEA5}" v="2" dt="2020-08-19T01:17:28.109"/>
    <p1510:client id="{DAB32DD9-3F09-403E-AFBD-9EB8D9A9F8D6}" v="30" dt="2019-07-29T15:24:28.528"/>
    <p1510:client id="{F215FF27-693B-9A9B-CA68-07825781B692}" v="20" dt="2020-08-17T05:06:21.665"/>
  </p1510:revLst>
</p1510:revInfo>
</file>

<file path=ppt/tableStyles.xml><?xml version="1.0" encoding="utf-8"?>
<a:tblStyleLst xmlns:a="http://schemas.openxmlformats.org/drawingml/2006/main" def="{5C22544A-7EE6-4342-B048-85BDC9FD1C3A}">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18" autoAdjust="0"/>
    <p:restoredTop sz="94660"/>
  </p:normalViewPr>
  <p:slideViewPr>
    <p:cSldViewPr snapToGrid="0">
      <p:cViewPr>
        <p:scale>
          <a:sx n="10" d="100"/>
          <a:sy n="10" d="100"/>
        </p:scale>
        <p:origin x="1290" y="780"/>
      </p:cViewPr>
      <p:guideLst>
        <p:guide orient="horz" pos="9072"/>
        <p:guide pos="161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y Liseth Argueta Villalobos" userId="S::jlis22@ugb.edu.sv::c38ef022-7d46-439c-994b-34f05d0bdcb2" providerId="AD" clId="Web-{0716108F-B018-AB28-D174-1779FEAA382A}"/>
    <pc:docChg chg="mod addSld modSld modMainMaster setSldSz">
      <pc:chgData name="Jeany Liseth Argueta Villalobos" userId="S::jlis22@ugb.edu.sv::c38ef022-7d46-439c-994b-34f05d0bdcb2" providerId="AD" clId="Web-{0716108F-B018-AB28-D174-1779FEAA382A}" dt="2020-08-17T04:40:03.965" v="24"/>
      <pc:docMkLst>
        <pc:docMk/>
      </pc:docMkLst>
      <pc:sldChg chg="modSp">
        <pc:chgData name="Jeany Liseth Argueta Villalobos" userId="S::jlis22@ugb.edu.sv::c38ef022-7d46-439c-994b-34f05d0bdcb2" providerId="AD" clId="Web-{0716108F-B018-AB28-D174-1779FEAA382A}" dt="2020-08-17T04:39:41.105" v="23"/>
        <pc:sldMkLst>
          <pc:docMk/>
          <pc:sldMk cId="2406273178" sldId="256"/>
        </pc:sldMkLst>
        <pc:spChg chg="mod">
          <ac:chgData name="Jeany Liseth Argueta Villalobos" userId="S::jlis22@ugb.edu.sv::c38ef022-7d46-439c-994b-34f05d0bdcb2" providerId="AD" clId="Web-{0716108F-B018-AB28-D174-1779FEAA382A}" dt="2020-08-17T04:39:41.105" v="23"/>
          <ac:spMkLst>
            <pc:docMk/>
            <pc:sldMk cId="2406273178" sldId="256"/>
            <ac:spMk id="2" creationId="{00000000-0000-0000-0000-000000000000}"/>
          </ac:spMkLst>
        </pc:spChg>
        <pc:spChg chg="mod">
          <ac:chgData name="Jeany Liseth Argueta Villalobos" userId="S::jlis22@ugb.edu.sv::c38ef022-7d46-439c-994b-34f05d0bdcb2" providerId="AD" clId="Web-{0716108F-B018-AB28-D174-1779FEAA382A}" dt="2020-08-17T04:39:41.105" v="23"/>
          <ac:spMkLst>
            <pc:docMk/>
            <pc:sldMk cId="2406273178" sldId="256"/>
            <ac:spMk id="4" creationId="{00000000-0000-0000-0000-000000000000}"/>
          </ac:spMkLst>
        </pc:spChg>
        <pc:spChg chg="mod">
          <ac:chgData name="Jeany Liseth Argueta Villalobos" userId="S::jlis22@ugb.edu.sv::c38ef022-7d46-439c-994b-34f05d0bdcb2" providerId="AD" clId="Web-{0716108F-B018-AB28-D174-1779FEAA382A}" dt="2020-08-17T04:39:41.105" v="23"/>
          <ac:spMkLst>
            <pc:docMk/>
            <pc:sldMk cId="2406273178" sldId="256"/>
            <ac:spMk id="5" creationId="{00000000-0000-0000-0000-000000000000}"/>
          </ac:spMkLst>
        </pc:spChg>
        <pc:spChg chg="mod">
          <ac:chgData name="Jeany Liseth Argueta Villalobos" userId="S::jlis22@ugb.edu.sv::c38ef022-7d46-439c-994b-34f05d0bdcb2" providerId="AD" clId="Web-{0716108F-B018-AB28-D174-1779FEAA382A}" dt="2020-08-17T04:39:41.105" v="23"/>
          <ac:spMkLst>
            <pc:docMk/>
            <pc:sldMk cId="2406273178" sldId="256"/>
            <ac:spMk id="7" creationId="{00000000-0000-0000-0000-000000000000}"/>
          </ac:spMkLst>
        </pc:spChg>
        <pc:spChg chg="mod">
          <ac:chgData name="Jeany Liseth Argueta Villalobos" userId="S::jlis22@ugb.edu.sv::c38ef022-7d46-439c-994b-34f05d0bdcb2" providerId="AD" clId="Web-{0716108F-B018-AB28-D174-1779FEAA382A}" dt="2020-08-17T04:39:41.105" v="23"/>
          <ac:spMkLst>
            <pc:docMk/>
            <pc:sldMk cId="2406273178" sldId="256"/>
            <ac:spMk id="9" creationId="{00000000-0000-0000-0000-000000000000}"/>
          </ac:spMkLst>
        </pc:spChg>
        <pc:spChg chg="mod">
          <ac:chgData name="Jeany Liseth Argueta Villalobos" userId="S::jlis22@ugb.edu.sv::c38ef022-7d46-439c-994b-34f05d0bdcb2" providerId="AD" clId="Web-{0716108F-B018-AB28-D174-1779FEAA382A}" dt="2020-08-17T04:39:41.105" v="23"/>
          <ac:spMkLst>
            <pc:docMk/>
            <pc:sldMk cId="2406273178" sldId="256"/>
            <ac:spMk id="10" creationId="{00000000-0000-0000-0000-000000000000}"/>
          </ac:spMkLst>
        </pc:spChg>
        <pc:spChg chg="mod">
          <ac:chgData name="Jeany Liseth Argueta Villalobos" userId="S::jlis22@ugb.edu.sv::c38ef022-7d46-439c-994b-34f05d0bdcb2" providerId="AD" clId="Web-{0716108F-B018-AB28-D174-1779FEAA382A}" dt="2020-08-17T04:39:41.105" v="23"/>
          <ac:spMkLst>
            <pc:docMk/>
            <pc:sldMk cId="2406273178" sldId="256"/>
            <ac:spMk id="14" creationId="{00000000-0000-0000-0000-000000000000}"/>
          </ac:spMkLst>
        </pc:spChg>
        <pc:spChg chg="mod">
          <ac:chgData name="Jeany Liseth Argueta Villalobos" userId="S::jlis22@ugb.edu.sv::c38ef022-7d46-439c-994b-34f05d0bdcb2" providerId="AD" clId="Web-{0716108F-B018-AB28-D174-1779FEAA382A}" dt="2020-08-17T04:39:41.105" v="23"/>
          <ac:spMkLst>
            <pc:docMk/>
            <pc:sldMk cId="2406273178" sldId="256"/>
            <ac:spMk id="15" creationId="{00000000-0000-0000-0000-000000000000}"/>
          </ac:spMkLst>
        </pc:spChg>
        <pc:spChg chg="mod">
          <ac:chgData name="Jeany Liseth Argueta Villalobos" userId="S::jlis22@ugb.edu.sv::c38ef022-7d46-439c-994b-34f05d0bdcb2" providerId="AD" clId="Web-{0716108F-B018-AB28-D174-1779FEAA382A}" dt="2020-08-17T04:39:41.105" v="23"/>
          <ac:spMkLst>
            <pc:docMk/>
            <pc:sldMk cId="2406273178" sldId="256"/>
            <ac:spMk id="16" creationId="{00000000-0000-0000-0000-000000000000}"/>
          </ac:spMkLst>
        </pc:spChg>
        <pc:spChg chg="mod">
          <ac:chgData name="Jeany Liseth Argueta Villalobos" userId="S::jlis22@ugb.edu.sv::c38ef022-7d46-439c-994b-34f05d0bdcb2" providerId="AD" clId="Web-{0716108F-B018-AB28-D174-1779FEAA382A}" dt="2020-08-17T04:39:41.105" v="23"/>
          <ac:spMkLst>
            <pc:docMk/>
            <pc:sldMk cId="2406273178" sldId="256"/>
            <ac:spMk id="19" creationId="{00000000-0000-0000-0000-000000000000}"/>
          </ac:spMkLst>
        </pc:spChg>
        <pc:spChg chg="mod">
          <ac:chgData name="Jeany Liseth Argueta Villalobos" userId="S::jlis22@ugb.edu.sv::c38ef022-7d46-439c-994b-34f05d0bdcb2" providerId="AD" clId="Web-{0716108F-B018-AB28-D174-1779FEAA382A}" dt="2020-08-17T04:39:41.105" v="23"/>
          <ac:spMkLst>
            <pc:docMk/>
            <pc:sldMk cId="2406273178" sldId="256"/>
            <ac:spMk id="20" creationId="{00000000-0000-0000-0000-000000000000}"/>
          </ac:spMkLst>
        </pc:spChg>
        <pc:spChg chg="mod">
          <ac:chgData name="Jeany Liseth Argueta Villalobos" userId="S::jlis22@ugb.edu.sv::c38ef022-7d46-439c-994b-34f05d0bdcb2" providerId="AD" clId="Web-{0716108F-B018-AB28-D174-1779FEAA382A}" dt="2020-08-17T04:39:41.105" v="23"/>
          <ac:spMkLst>
            <pc:docMk/>
            <pc:sldMk cId="2406273178" sldId="256"/>
            <ac:spMk id="21" creationId="{00000000-0000-0000-0000-000000000000}"/>
          </ac:spMkLst>
        </pc:spChg>
        <pc:spChg chg="mod">
          <ac:chgData name="Jeany Liseth Argueta Villalobos" userId="S::jlis22@ugb.edu.sv::c38ef022-7d46-439c-994b-34f05d0bdcb2" providerId="AD" clId="Web-{0716108F-B018-AB28-D174-1779FEAA382A}" dt="2020-08-17T04:39:41.105" v="23"/>
          <ac:spMkLst>
            <pc:docMk/>
            <pc:sldMk cId="2406273178" sldId="256"/>
            <ac:spMk id="22" creationId="{00000000-0000-0000-0000-000000000000}"/>
          </ac:spMkLst>
        </pc:spChg>
        <pc:spChg chg="mod">
          <ac:chgData name="Jeany Liseth Argueta Villalobos" userId="S::jlis22@ugb.edu.sv::c38ef022-7d46-439c-994b-34f05d0bdcb2" providerId="AD" clId="Web-{0716108F-B018-AB28-D174-1779FEAA382A}" dt="2020-08-17T04:39:41.105" v="23"/>
          <ac:spMkLst>
            <pc:docMk/>
            <pc:sldMk cId="2406273178" sldId="256"/>
            <ac:spMk id="29" creationId="{478C3854-CC82-4F95-B989-7EF5CEA587B8}"/>
          </ac:spMkLst>
        </pc:spChg>
        <pc:spChg chg="mod">
          <ac:chgData name="Jeany Liseth Argueta Villalobos" userId="S::jlis22@ugb.edu.sv::c38ef022-7d46-439c-994b-34f05d0bdcb2" providerId="AD" clId="Web-{0716108F-B018-AB28-D174-1779FEAA382A}" dt="2020-08-17T04:39:41.105" v="23"/>
          <ac:spMkLst>
            <pc:docMk/>
            <pc:sldMk cId="2406273178" sldId="256"/>
            <ac:spMk id="30" creationId="{A173607E-3416-4550-9B31-35C90E6D65D7}"/>
          </ac:spMkLst>
        </pc:spChg>
        <pc:spChg chg="mod">
          <ac:chgData name="Jeany Liseth Argueta Villalobos" userId="S::jlis22@ugb.edu.sv::c38ef022-7d46-439c-994b-34f05d0bdcb2" providerId="AD" clId="Web-{0716108F-B018-AB28-D174-1779FEAA382A}" dt="2020-08-17T04:39:41.105" v="23"/>
          <ac:spMkLst>
            <pc:docMk/>
            <pc:sldMk cId="2406273178" sldId="256"/>
            <ac:spMk id="35" creationId="{00000000-0000-0000-0000-000000000000}"/>
          </ac:spMkLst>
        </pc:spChg>
        <pc:spChg chg="mod">
          <ac:chgData name="Jeany Liseth Argueta Villalobos" userId="S::jlis22@ugb.edu.sv::c38ef022-7d46-439c-994b-34f05d0bdcb2" providerId="AD" clId="Web-{0716108F-B018-AB28-D174-1779FEAA382A}" dt="2020-08-17T04:39:41.105" v="23"/>
          <ac:spMkLst>
            <pc:docMk/>
            <pc:sldMk cId="2406273178" sldId="256"/>
            <ac:spMk id="36" creationId="{00000000-0000-0000-0000-000000000000}"/>
          </ac:spMkLst>
        </pc:spChg>
        <pc:spChg chg="mod">
          <ac:chgData name="Jeany Liseth Argueta Villalobos" userId="S::jlis22@ugb.edu.sv::c38ef022-7d46-439c-994b-34f05d0bdcb2" providerId="AD" clId="Web-{0716108F-B018-AB28-D174-1779FEAA382A}" dt="2020-08-17T04:39:41.105" v="23"/>
          <ac:spMkLst>
            <pc:docMk/>
            <pc:sldMk cId="2406273178" sldId="256"/>
            <ac:spMk id="41" creationId="{00000000-0000-0000-0000-000000000000}"/>
          </ac:spMkLst>
        </pc:spChg>
        <pc:grpChg chg="mod">
          <ac:chgData name="Jeany Liseth Argueta Villalobos" userId="S::jlis22@ugb.edu.sv::c38ef022-7d46-439c-994b-34f05d0bdcb2" providerId="AD" clId="Web-{0716108F-B018-AB28-D174-1779FEAA382A}" dt="2020-08-17T04:39:41.105" v="23"/>
          <ac:grpSpMkLst>
            <pc:docMk/>
            <pc:sldMk cId="2406273178" sldId="256"/>
            <ac:grpSpMk id="27" creationId="{00000000-0000-0000-0000-000000000000}"/>
          </ac:grpSpMkLst>
        </pc:grpChg>
        <pc:grpChg chg="mod">
          <ac:chgData name="Jeany Liseth Argueta Villalobos" userId="S::jlis22@ugb.edu.sv::c38ef022-7d46-439c-994b-34f05d0bdcb2" providerId="AD" clId="Web-{0716108F-B018-AB28-D174-1779FEAA382A}" dt="2020-08-17T04:39:41.105" v="23"/>
          <ac:grpSpMkLst>
            <pc:docMk/>
            <pc:sldMk cId="2406273178" sldId="256"/>
            <ac:grpSpMk id="33" creationId="{00000000-0000-0000-0000-000000000000}"/>
          </ac:grpSpMkLst>
        </pc:grpChg>
        <pc:grpChg chg="mod">
          <ac:chgData name="Jeany Liseth Argueta Villalobos" userId="S::jlis22@ugb.edu.sv::c38ef022-7d46-439c-994b-34f05d0bdcb2" providerId="AD" clId="Web-{0716108F-B018-AB28-D174-1779FEAA382A}" dt="2020-08-17T04:39:41.105" v="23"/>
          <ac:grpSpMkLst>
            <pc:docMk/>
            <pc:sldMk cId="2406273178" sldId="256"/>
            <ac:grpSpMk id="34" creationId="{00000000-0000-0000-0000-000000000000}"/>
          </ac:grpSpMkLst>
        </pc:grpChg>
        <pc:grpChg chg="mod">
          <ac:chgData name="Jeany Liseth Argueta Villalobos" userId="S::jlis22@ugb.edu.sv::c38ef022-7d46-439c-994b-34f05d0bdcb2" providerId="AD" clId="Web-{0716108F-B018-AB28-D174-1779FEAA382A}" dt="2020-08-17T04:39:41.105" v="23"/>
          <ac:grpSpMkLst>
            <pc:docMk/>
            <pc:sldMk cId="2406273178" sldId="256"/>
            <ac:grpSpMk id="42" creationId="{00000000-0000-0000-0000-000000000000}"/>
          </ac:grpSpMkLst>
        </pc:grpChg>
        <pc:graphicFrameChg chg="mod modGraphic">
          <ac:chgData name="Jeany Liseth Argueta Villalobos" userId="S::jlis22@ugb.edu.sv::c38ef022-7d46-439c-994b-34f05d0bdcb2" providerId="AD" clId="Web-{0716108F-B018-AB28-D174-1779FEAA382A}" dt="2020-08-17T04:39:41.105" v="23"/>
          <ac:graphicFrameMkLst>
            <pc:docMk/>
            <pc:sldMk cId="2406273178" sldId="256"/>
            <ac:graphicFrameMk id="12" creationId="{00000000-0000-0000-0000-000000000000}"/>
          </ac:graphicFrameMkLst>
        </pc:graphicFrameChg>
        <pc:graphicFrameChg chg="mod modGraphic">
          <ac:chgData name="Jeany Liseth Argueta Villalobos" userId="S::jlis22@ugb.edu.sv::c38ef022-7d46-439c-994b-34f05d0bdcb2" providerId="AD" clId="Web-{0716108F-B018-AB28-D174-1779FEAA382A}" dt="2020-08-17T04:39:41.105" v="23"/>
          <ac:graphicFrameMkLst>
            <pc:docMk/>
            <pc:sldMk cId="2406273178" sldId="256"/>
            <ac:graphicFrameMk id="13" creationId="{00000000-0000-0000-0000-000000000000}"/>
          </ac:graphicFrameMkLst>
        </pc:graphicFrameChg>
        <pc:picChg chg="mod">
          <ac:chgData name="Jeany Liseth Argueta Villalobos" userId="S::jlis22@ugb.edu.sv::c38ef022-7d46-439c-994b-34f05d0bdcb2" providerId="AD" clId="Web-{0716108F-B018-AB28-D174-1779FEAA382A}" dt="2020-08-17T04:39:41.105" v="23"/>
          <ac:picMkLst>
            <pc:docMk/>
            <pc:sldMk cId="2406273178" sldId="256"/>
            <ac:picMk id="6" creationId="{CBBD27CD-79BB-4D78-B640-61DF98EAFD6C}"/>
          </ac:picMkLst>
        </pc:picChg>
        <pc:picChg chg="mod">
          <ac:chgData name="Jeany Liseth Argueta Villalobos" userId="S::jlis22@ugb.edu.sv::c38ef022-7d46-439c-994b-34f05d0bdcb2" providerId="AD" clId="Web-{0716108F-B018-AB28-D174-1779FEAA382A}" dt="2020-08-17T04:39:41.105" v="23"/>
          <ac:picMkLst>
            <pc:docMk/>
            <pc:sldMk cId="2406273178" sldId="256"/>
            <ac:picMk id="11" creationId="{51B6BDD3-F2BB-4E89-9447-3218ABECA8C9}"/>
          </ac:picMkLst>
        </pc:picChg>
      </pc:sldChg>
      <pc:sldChg chg="new">
        <pc:chgData name="Jeany Liseth Argueta Villalobos" userId="S::jlis22@ugb.edu.sv::c38ef022-7d46-439c-994b-34f05d0bdcb2" providerId="AD" clId="Web-{0716108F-B018-AB28-D174-1779FEAA382A}" dt="2020-08-17T04:40:03.965" v="24"/>
        <pc:sldMkLst>
          <pc:docMk/>
          <pc:sldMk cId="82863755" sldId="257"/>
        </pc:sldMkLst>
      </pc:sldChg>
      <pc:sldMasterChg chg="modSp modSldLayout">
        <pc:chgData name="Jeany Liseth Argueta Villalobos" userId="S::jlis22@ugb.edu.sv::c38ef022-7d46-439c-994b-34f05d0bdcb2" providerId="AD" clId="Web-{0716108F-B018-AB28-D174-1779FEAA382A}" dt="2020-08-17T04:39:41.105" v="23"/>
        <pc:sldMasterMkLst>
          <pc:docMk/>
          <pc:sldMasterMk cId="3506774010" sldId="2147483672"/>
        </pc:sldMasterMkLst>
        <pc:spChg chg="mod">
          <ac:chgData name="Jeany Liseth Argueta Villalobos" userId="S::jlis22@ugb.edu.sv::c38ef022-7d46-439c-994b-34f05d0bdcb2" providerId="AD" clId="Web-{0716108F-B018-AB28-D174-1779FEAA382A}" dt="2020-08-17T04:39:41.105" v="23"/>
          <ac:spMkLst>
            <pc:docMk/>
            <pc:sldMasterMk cId="3506774010" sldId="2147483672"/>
            <ac:spMk id="2" creationId="{00000000-0000-0000-0000-000000000000}"/>
          </ac:spMkLst>
        </pc:spChg>
        <pc:spChg chg="mod">
          <ac:chgData name="Jeany Liseth Argueta Villalobos" userId="S::jlis22@ugb.edu.sv::c38ef022-7d46-439c-994b-34f05d0bdcb2" providerId="AD" clId="Web-{0716108F-B018-AB28-D174-1779FEAA382A}" dt="2020-08-17T04:39:41.105" v="23"/>
          <ac:spMkLst>
            <pc:docMk/>
            <pc:sldMasterMk cId="3506774010" sldId="2147483672"/>
            <ac:spMk id="3" creationId="{00000000-0000-0000-0000-000000000000}"/>
          </ac:spMkLst>
        </pc:spChg>
        <pc:spChg chg="mod">
          <ac:chgData name="Jeany Liseth Argueta Villalobos" userId="S::jlis22@ugb.edu.sv::c38ef022-7d46-439c-994b-34f05d0bdcb2" providerId="AD" clId="Web-{0716108F-B018-AB28-D174-1779FEAA382A}" dt="2020-08-17T04:39:41.105" v="23"/>
          <ac:spMkLst>
            <pc:docMk/>
            <pc:sldMasterMk cId="3506774010" sldId="2147483672"/>
            <ac:spMk id="4" creationId="{00000000-0000-0000-0000-000000000000}"/>
          </ac:spMkLst>
        </pc:spChg>
        <pc:spChg chg="mod">
          <ac:chgData name="Jeany Liseth Argueta Villalobos" userId="S::jlis22@ugb.edu.sv::c38ef022-7d46-439c-994b-34f05d0bdcb2" providerId="AD" clId="Web-{0716108F-B018-AB28-D174-1779FEAA382A}" dt="2020-08-17T04:39:41.105" v="23"/>
          <ac:spMkLst>
            <pc:docMk/>
            <pc:sldMasterMk cId="3506774010" sldId="2147483672"/>
            <ac:spMk id="5" creationId="{00000000-0000-0000-0000-000000000000}"/>
          </ac:spMkLst>
        </pc:spChg>
        <pc:spChg chg="mod">
          <ac:chgData name="Jeany Liseth Argueta Villalobos" userId="S::jlis22@ugb.edu.sv::c38ef022-7d46-439c-994b-34f05d0bdcb2" providerId="AD" clId="Web-{0716108F-B018-AB28-D174-1779FEAA382A}" dt="2020-08-17T04:39:41.105" v="23"/>
          <ac:spMkLst>
            <pc:docMk/>
            <pc:sldMasterMk cId="3506774010" sldId="2147483672"/>
            <ac:spMk id="6" creationId="{00000000-0000-0000-0000-000000000000}"/>
          </ac:spMkLst>
        </pc:spChg>
        <pc:sldLayoutChg chg="modSp">
          <pc:chgData name="Jeany Liseth Argueta Villalobos" userId="S::jlis22@ugb.edu.sv::c38ef022-7d46-439c-994b-34f05d0bdcb2" providerId="AD" clId="Web-{0716108F-B018-AB28-D174-1779FEAA382A}" dt="2020-08-17T04:39:41.105" v="23"/>
          <pc:sldLayoutMkLst>
            <pc:docMk/>
            <pc:sldMasterMk cId="3506774010" sldId="2147483672"/>
            <pc:sldLayoutMk cId="3189045798" sldId="2147483673"/>
          </pc:sldLayoutMkLst>
          <pc:spChg chg="mod">
            <ac:chgData name="Jeany Liseth Argueta Villalobos" userId="S::jlis22@ugb.edu.sv::c38ef022-7d46-439c-994b-34f05d0bdcb2" providerId="AD" clId="Web-{0716108F-B018-AB28-D174-1779FEAA382A}" dt="2020-08-17T04:39:41.105" v="23"/>
            <ac:spMkLst>
              <pc:docMk/>
              <pc:sldMasterMk cId="3506774010" sldId="2147483672"/>
              <pc:sldLayoutMk cId="3189045798" sldId="2147483673"/>
              <ac:spMk id="2" creationId="{00000000-0000-0000-0000-000000000000}"/>
            </ac:spMkLst>
          </pc:spChg>
          <pc:spChg chg="mod">
            <ac:chgData name="Jeany Liseth Argueta Villalobos" userId="S::jlis22@ugb.edu.sv::c38ef022-7d46-439c-994b-34f05d0bdcb2" providerId="AD" clId="Web-{0716108F-B018-AB28-D174-1779FEAA382A}" dt="2020-08-17T04:39:41.105" v="23"/>
            <ac:spMkLst>
              <pc:docMk/>
              <pc:sldMasterMk cId="3506774010" sldId="2147483672"/>
              <pc:sldLayoutMk cId="3189045798" sldId="2147483673"/>
              <ac:spMk id="3" creationId="{00000000-0000-0000-0000-000000000000}"/>
            </ac:spMkLst>
          </pc:spChg>
        </pc:sldLayoutChg>
        <pc:sldLayoutChg chg="modSp">
          <pc:chgData name="Jeany Liseth Argueta Villalobos" userId="S::jlis22@ugb.edu.sv::c38ef022-7d46-439c-994b-34f05d0bdcb2" providerId="AD" clId="Web-{0716108F-B018-AB28-D174-1779FEAA382A}" dt="2020-08-17T04:39:41.105" v="23"/>
          <pc:sldLayoutMkLst>
            <pc:docMk/>
            <pc:sldMasterMk cId="3506774010" sldId="2147483672"/>
            <pc:sldLayoutMk cId="1613288415" sldId="2147483675"/>
          </pc:sldLayoutMkLst>
          <pc:spChg chg="mod">
            <ac:chgData name="Jeany Liseth Argueta Villalobos" userId="S::jlis22@ugb.edu.sv::c38ef022-7d46-439c-994b-34f05d0bdcb2" providerId="AD" clId="Web-{0716108F-B018-AB28-D174-1779FEAA382A}" dt="2020-08-17T04:39:41.105" v="23"/>
            <ac:spMkLst>
              <pc:docMk/>
              <pc:sldMasterMk cId="3506774010" sldId="2147483672"/>
              <pc:sldLayoutMk cId="1613288415" sldId="2147483675"/>
              <ac:spMk id="2" creationId="{00000000-0000-0000-0000-000000000000}"/>
            </ac:spMkLst>
          </pc:spChg>
          <pc:spChg chg="mod">
            <ac:chgData name="Jeany Liseth Argueta Villalobos" userId="S::jlis22@ugb.edu.sv::c38ef022-7d46-439c-994b-34f05d0bdcb2" providerId="AD" clId="Web-{0716108F-B018-AB28-D174-1779FEAA382A}" dt="2020-08-17T04:39:41.105" v="23"/>
            <ac:spMkLst>
              <pc:docMk/>
              <pc:sldMasterMk cId="3506774010" sldId="2147483672"/>
              <pc:sldLayoutMk cId="1613288415" sldId="2147483675"/>
              <ac:spMk id="3" creationId="{00000000-0000-0000-0000-000000000000}"/>
            </ac:spMkLst>
          </pc:spChg>
        </pc:sldLayoutChg>
        <pc:sldLayoutChg chg="modSp">
          <pc:chgData name="Jeany Liseth Argueta Villalobos" userId="S::jlis22@ugb.edu.sv::c38ef022-7d46-439c-994b-34f05d0bdcb2" providerId="AD" clId="Web-{0716108F-B018-AB28-D174-1779FEAA382A}" dt="2020-08-17T04:39:41.105" v="23"/>
          <pc:sldLayoutMkLst>
            <pc:docMk/>
            <pc:sldMasterMk cId="3506774010" sldId="2147483672"/>
            <pc:sldLayoutMk cId="1058736481" sldId="2147483676"/>
          </pc:sldLayoutMkLst>
          <pc:spChg chg="mod">
            <ac:chgData name="Jeany Liseth Argueta Villalobos" userId="S::jlis22@ugb.edu.sv::c38ef022-7d46-439c-994b-34f05d0bdcb2" providerId="AD" clId="Web-{0716108F-B018-AB28-D174-1779FEAA382A}" dt="2020-08-17T04:39:41.105" v="23"/>
            <ac:spMkLst>
              <pc:docMk/>
              <pc:sldMasterMk cId="3506774010" sldId="2147483672"/>
              <pc:sldLayoutMk cId="1058736481" sldId="2147483676"/>
              <ac:spMk id="3" creationId="{00000000-0000-0000-0000-000000000000}"/>
            </ac:spMkLst>
          </pc:spChg>
          <pc:spChg chg="mod">
            <ac:chgData name="Jeany Liseth Argueta Villalobos" userId="S::jlis22@ugb.edu.sv::c38ef022-7d46-439c-994b-34f05d0bdcb2" providerId="AD" clId="Web-{0716108F-B018-AB28-D174-1779FEAA382A}" dt="2020-08-17T04:39:41.105" v="23"/>
            <ac:spMkLst>
              <pc:docMk/>
              <pc:sldMasterMk cId="3506774010" sldId="2147483672"/>
              <pc:sldLayoutMk cId="1058736481" sldId="2147483676"/>
              <ac:spMk id="4" creationId="{00000000-0000-0000-0000-000000000000}"/>
            </ac:spMkLst>
          </pc:spChg>
        </pc:sldLayoutChg>
        <pc:sldLayoutChg chg="modSp">
          <pc:chgData name="Jeany Liseth Argueta Villalobos" userId="S::jlis22@ugb.edu.sv::c38ef022-7d46-439c-994b-34f05d0bdcb2" providerId="AD" clId="Web-{0716108F-B018-AB28-D174-1779FEAA382A}" dt="2020-08-17T04:39:41.105" v="23"/>
          <pc:sldLayoutMkLst>
            <pc:docMk/>
            <pc:sldMasterMk cId="3506774010" sldId="2147483672"/>
            <pc:sldLayoutMk cId="224237391" sldId="2147483677"/>
          </pc:sldLayoutMkLst>
          <pc:spChg chg="mod">
            <ac:chgData name="Jeany Liseth Argueta Villalobos" userId="S::jlis22@ugb.edu.sv::c38ef022-7d46-439c-994b-34f05d0bdcb2" providerId="AD" clId="Web-{0716108F-B018-AB28-D174-1779FEAA382A}" dt="2020-08-17T04:39:41.105" v="23"/>
            <ac:spMkLst>
              <pc:docMk/>
              <pc:sldMasterMk cId="3506774010" sldId="2147483672"/>
              <pc:sldLayoutMk cId="224237391" sldId="2147483677"/>
              <ac:spMk id="2" creationId="{00000000-0000-0000-0000-000000000000}"/>
            </ac:spMkLst>
          </pc:spChg>
          <pc:spChg chg="mod">
            <ac:chgData name="Jeany Liseth Argueta Villalobos" userId="S::jlis22@ugb.edu.sv::c38ef022-7d46-439c-994b-34f05d0bdcb2" providerId="AD" clId="Web-{0716108F-B018-AB28-D174-1779FEAA382A}" dt="2020-08-17T04:39:41.105" v="23"/>
            <ac:spMkLst>
              <pc:docMk/>
              <pc:sldMasterMk cId="3506774010" sldId="2147483672"/>
              <pc:sldLayoutMk cId="224237391" sldId="2147483677"/>
              <ac:spMk id="3" creationId="{00000000-0000-0000-0000-000000000000}"/>
            </ac:spMkLst>
          </pc:spChg>
          <pc:spChg chg="mod">
            <ac:chgData name="Jeany Liseth Argueta Villalobos" userId="S::jlis22@ugb.edu.sv::c38ef022-7d46-439c-994b-34f05d0bdcb2" providerId="AD" clId="Web-{0716108F-B018-AB28-D174-1779FEAA382A}" dt="2020-08-17T04:39:41.105" v="23"/>
            <ac:spMkLst>
              <pc:docMk/>
              <pc:sldMasterMk cId="3506774010" sldId="2147483672"/>
              <pc:sldLayoutMk cId="224237391" sldId="2147483677"/>
              <ac:spMk id="4" creationId="{00000000-0000-0000-0000-000000000000}"/>
            </ac:spMkLst>
          </pc:spChg>
          <pc:spChg chg="mod">
            <ac:chgData name="Jeany Liseth Argueta Villalobos" userId="S::jlis22@ugb.edu.sv::c38ef022-7d46-439c-994b-34f05d0bdcb2" providerId="AD" clId="Web-{0716108F-B018-AB28-D174-1779FEAA382A}" dt="2020-08-17T04:39:41.105" v="23"/>
            <ac:spMkLst>
              <pc:docMk/>
              <pc:sldMasterMk cId="3506774010" sldId="2147483672"/>
              <pc:sldLayoutMk cId="224237391" sldId="2147483677"/>
              <ac:spMk id="5" creationId="{00000000-0000-0000-0000-000000000000}"/>
            </ac:spMkLst>
          </pc:spChg>
          <pc:spChg chg="mod">
            <ac:chgData name="Jeany Liseth Argueta Villalobos" userId="S::jlis22@ugb.edu.sv::c38ef022-7d46-439c-994b-34f05d0bdcb2" providerId="AD" clId="Web-{0716108F-B018-AB28-D174-1779FEAA382A}" dt="2020-08-17T04:39:41.105" v="23"/>
            <ac:spMkLst>
              <pc:docMk/>
              <pc:sldMasterMk cId="3506774010" sldId="2147483672"/>
              <pc:sldLayoutMk cId="224237391" sldId="2147483677"/>
              <ac:spMk id="6" creationId="{00000000-0000-0000-0000-000000000000}"/>
            </ac:spMkLst>
          </pc:spChg>
        </pc:sldLayoutChg>
        <pc:sldLayoutChg chg="modSp">
          <pc:chgData name="Jeany Liseth Argueta Villalobos" userId="S::jlis22@ugb.edu.sv::c38ef022-7d46-439c-994b-34f05d0bdcb2" providerId="AD" clId="Web-{0716108F-B018-AB28-D174-1779FEAA382A}" dt="2020-08-17T04:39:41.105" v="23"/>
          <pc:sldLayoutMkLst>
            <pc:docMk/>
            <pc:sldMasterMk cId="3506774010" sldId="2147483672"/>
            <pc:sldLayoutMk cId="4070471147" sldId="2147483680"/>
          </pc:sldLayoutMkLst>
          <pc:spChg chg="mod">
            <ac:chgData name="Jeany Liseth Argueta Villalobos" userId="S::jlis22@ugb.edu.sv::c38ef022-7d46-439c-994b-34f05d0bdcb2" providerId="AD" clId="Web-{0716108F-B018-AB28-D174-1779FEAA382A}" dt="2020-08-17T04:39:41.105" v="23"/>
            <ac:spMkLst>
              <pc:docMk/>
              <pc:sldMasterMk cId="3506774010" sldId="2147483672"/>
              <pc:sldLayoutMk cId="4070471147" sldId="2147483680"/>
              <ac:spMk id="2" creationId="{00000000-0000-0000-0000-000000000000}"/>
            </ac:spMkLst>
          </pc:spChg>
          <pc:spChg chg="mod">
            <ac:chgData name="Jeany Liseth Argueta Villalobos" userId="S::jlis22@ugb.edu.sv::c38ef022-7d46-439c-994b-34f05d0bdcb2" providerId="AD" clId="Web-{0716108F-B018-AB28-D174-1779FEAA382A}" dt="2020-08-17T04:39:41.105" v="23"/>
            <ac:spMkLst>
              <pc:docMk/>
              <pc:sldMasterMk cId="3506774010" sldId="2147483672"/>
              <pc:sldLayoutMk cId="4070471147" sldId="2147483680"/>
              <ac:spMk id="3" creationId="{00000000-0000-0000-0000-000000000000}"/>
            </ac:spMkLst>
          </pc:spChg>
          <pc:spChg chg="mod">
            <ac:chgData name="Jeany Liseth Argueta Villalobos" userId="S::jlis22@ugb.edu.sv::c38ef022-7d46-439c-994b-34f05d0bdcb2" providerId="AD" clId="Web-{0716108F-B018-AB28-D174-1779FEAA382A}" dt="2020-08-17T04:39:41.105" v="23"/>
            <ac:spMkLst>
              <pc:docMk/>
              <pc:sldMasterMk cId="3506774010" sldId="2147483672"/>
              <pc:sldLayoutMk cId="4070471147" sldId="2147483680"/>
              <ac:spMk id="4" creationId="{00000000-0000-0000-0000-000000000000}"/>
            </ac:spMkLst>
          </pc:spChg>
        </pc:sldLayoutChg>
        <pc:sldLayoutChg chg="modSp">
          <pc:chgData name="Jeany Liseth Argueta Villalobos" userId="S::jlis22@ugb.edu.sv::c38ef022-7d46-439c-994b-34f05d0bdcb2" providerId="AD" clId="Web-{0716108F-B018-AB28-D174-1779FEAA382A}" dt="2020-08-17T04:39:41.105" v="23"/>
          <pc:sldLayoutMkLst>
            <pc:docMk/>
            <pc:sldMasterMk cId="3506774010" sldId="2147483672"/>
            <pc:sldLayoutMk cId="3639222463" sldId="2147483681"/>
          </pc:sldLayoutMkLst>
          <pc:spChg chg="mod">
            <ac:chgData name="Jeany Liseth Argueta Villalobos" userId="S::jlis22@ugb.edu.sv::c38ef022-7d46-439c-994b-34f05d0bdcb2" providerId="AD" clId="Web-{0716108F-B018-AB28-D174-1779FEAA382A}" dt="2020-08-17T04:39:41.105" v="23"/>
            <ac:spMkLst>
              <pc:docMk/>
              <pc:sldMasterMk cId="3506774010" sldId="2147483672"/>
              <pc:sldLayoutMk cId="3639222463" sldId="2147483681"/>
              <ac:spMk id="2" creationId="{00000000-0000-0000-0000-000000000000}"/>
            </ac:spMkLst>
          </pc:spChg>
          <pc:spChg chg="mod">
            <ac:chgData name="Jeany Liseth Argueta Villalobos" userId="S::jlis22@ugb.edu.sv::c38ef022-7d46-439c-994b-34f05d0bdcb2" providerId="AD" clId="Web-{0716108F-B018-AB28-D174-1779FEAA382A}" dt="2020-08-17T04:39:41.105" v="23"/>
            <ac:spMkLst>
              <pc:docMk/>
              <pc:sldMasterMk cId="3506774010" sldId="2147483672"/>
              <pc:sldLayoutMk cId="3639222463" sldId="2147483681"/>
              <ac:spMk id="3" creationId="{00000000-0000-0000-0000-000000000000}"/>
            </ac:spMkLst>
          </pc:spChg>
          <pc:spChg chg="mod">
            <ac:chgData name="Jeany Liseth Argueta Villalobos" userId="S::jlis22@ugb.edu.sv::c38ef022-7d46-439c-994b-34f05d0bdcb2" providerId="AD" clId="Web-{0716108F-B018-AB28-D174-1779FEAA382A}" dt="2020-08-17T04:39:41.105" v="23"/>
            <ac:spMkLst>
              <pc:docMk/>
              <pc:sldMasterMk cId="3506774010" sldId="2147483672"/>
              <pc:sldLayoutMk cId="3639222463" sldId="2147483681"/>
              <ac:spMk id="4" creationId="{00000000-0000-0000-0000-000000000000}"/>
            </ac:spMkLst>
          </pc:spChg>
        </pc:sldLayoutChg>
        <pc:sldLayoutChg chg="modSp">
          <pc:chgData name="Jeany Liseth Argueta Villalobos" userId="S::jlis22@ugb.edu.sv::c38ef022-7d46-439c-994b-34f05d0bdcb2" providerId="AD" clId="Web-{0716108F-B018-AB28-D174-1779FEAA382A}" dt="2020-08-17T04:39:41.105" v="23"/>
          <pc:sldLayoutMkLst>
            <pc:docMk/>
            <pc:sldMasterMk cId="3506774010" sldId="2147483672"/>
            <pc:sldLayoutMk cId="3208104179" sldId="2147483683"/>
          </pc:sldLayoutMkLst>
          <pc:spChg chg="mod">
            <ac:chgData name="Jeany Liseth Argueta Villalobos" userId="S::jlis22@ugb.edu.sv::c38ef022-7d46-439c-994b-34f05d0bdcb2" providerId="AD" clId="Web-{0716108F-B018-AB28-D174-1779FEAA382A}" dt="2020-08-17T04:39:41.105" v="23"/>
            <ac:spMkLst>
              <pc:docMk/>
              <pc:sldMasterMk cId="3506774010" sldId="2147483672"/>
              <pc:sldLayoutMk cId="3208104179" sldId="2147483683"/>
              <ac:spMk id="2" creationId="{00000000-0000-0000-0000-000000000000}"/>
            </ac:spMkLst>
          </pc:spChg>
          <pc:spChg chg="mod">
            <ac:chgData name="Jeany Liseth Argueta Villalobos" userId="S::jlis22@ugb.edu.sv::c38ef022-7d46-439c-994b-34f05d0bdcb2" providerId="AD" clId="Web-{0716108F-B018-AB28-D174-1779FEAA382A}" dt="2020-08-17T04:39:41.105" v="23"/>
            <ac:spMkLst>
              <pc:docMk/>
              <pc:sldMasterMk cId="3506774010" sldId="2147483672"/>
              <pc:sldLayoutMk cId="3208104179" sldId="2147483683"/>
              <ac:spMk id="3" creationId="{00000000-0000-0000-0000-000000000000}"/>
            </ac:spMkLst>
          </pc:spChg>
        </pc:sldLayoutChg>
      </pc:sldMasterChg>
    </pc:docChg>
  </pc:docChgLst>
  <pc:docChgLst>
    <pc:chgData name="Jeany Liseth Argueta Villalobos" userId="S::jlis22@ugb.edu.sv::c38ef022-7d46-439c-994b-34f05d0bdcb2" providerId="AD" clId="Web-{2A7D427D-839A-3E5B-D4D4-31C06E0A100F}"/>
    <pc:docChg chg="modSld">
      <pc:chgData name="Jeany Liseth Argueta Villalobos" userId="S::jlis22@ugb.edu.sv::c38ef022-7d46-439c-994b-34f05d0bdcb2" providerId="AD" clId="Web-{2A7D427D-839A-3E5B-D4D4-31C06E0A100F}" dt="2020-08-18T20:41:26.095" v="87" actId="14100"/>
      <pc:docMkLst>
        <pc:docMk/>
      </pc:docMkLst>
      <pc:sldChg chg="addSp delSp modSp">
        <pc:chgData name="Jeany Liseth Argueta Villalobos" userId="S::jlis22@ugb.edu.sv::c38ef022-7d46-439c-994b-34f05d0bdcb2" providerId="AD" clId="Web-{2A7D427D-839A-3E5B-D4D4-31C06E0A100F}" dt="2020-08-18T20:41:26.095" v="87" actId="14100"/>
        <pc:sldMkLst>
          <pc:docMk/>
          <pc:sldMk cId="2406273178" sldId="256"/>
        </pc:sldMkLst>
        <pc:spChg chg="mod">
          <ac:chgData name="Jeany Liseth Argueta Villalobos" userId="S::jlis22@ugb.edu.sv::c38ef022-7d46-439c-994b-34f05d0bdcb2" providerId="AD" clId="Web-{2A7D427D-839A-3E5B-D4D4-31C06E0A100F}" dt="2020-08-18T00:57:53.693" v="68" actId="1076"/>
          <ac:spMkLst>
            <pc:docMk/>
            <pc:sldMk cId="2406273178" sldId="256"/>
            <ac:spMk id="4" creationId="{00000000-0000-0000-0000-000000000000}"/>
          </ac:spMkLst>
        </pc:spChg>
        <pc:spChg chg="mod">
          <ac:chgData name="Jeany Liseth Argueta Villalobos" userId="S::jlis22@ugb.edu.sv::c38ef022-7d46-439c-994b-34f05d0bdcb2" providerId="AD" clId="Web-{2A7D427D-839A-3E5B-D4D4-31C06E0A100F}" dt="2020-08-18T20:41:24.986" v="84" actId="1076"/>
          <ac:spMkLst>
            <pc:docMk/>
            <pc:sldMk cId="2406273178" sldId="256"/>
            <ac:spMk id="5" creationId="{00000000-0000-0000-0000-000000000000}"/>
          </ac:spMkLst>
        </pc:spChg>
        <pc:spChg chg="mod">
          <ac:chgData name="Jeany Liseth Argueta Villalobos" userId="S::jlis22@ugb.edu.sv::c38ef022-7d46-439c-994b-34f05d0bdcb2" providerId="AD" clId="Web-{2A7D427D-839A-3E5B-D4D4-31C06E0A100F}" dt="2020-08-18T00:57:02.818" v="54" actId="20577"/>
          <ac:spMkLst>
            <pc:docMk/>
            <pc:sldMk cId="2406273178" sldId="256"/>
            <ac:spMk id="7" creationId="{00000000-0000-0000-0000-000000000000}"/>
          </ac:spMkLst>
        </pc:spChg>
        <pc:spChg chg="mod">
          <ac:chgData name="Jeany Liseth Argueta Villalobos" userId="S::jlis22@ugb.edu.sv::c38ef022-7d46-439c-994b-34f05d0bdcb2" providerId="AD" clId="Web-{2A7D427D-839A-3E5B-D4D4-31C06E0A100F}" dt="2020-08-18T00:58:37.114" v="74" actId="14100"/>
          <ac:spMkLst>
            <pc:docMk/>
            <pc:sldMk cId="2406273178" sldId="256"/>
            <ac:spMk id="8" creationId="{0DFBABBC-EC32-4113-AE77-84E1D9DDD1F7}"/>
          </ac:spMkLst>
        </pc:spChg>
        <pc:spChg chg="mod">
          <ac:chgData name="Jeany Liseth Argueta Villalobos" userId="S::jlis22@ugb.edu.sv::c38ef022-7d46-439c-994b-34f05d0bdcb2" providerId="AD" clId="Web-{2A7D427D-839A-3E5B-D4D4-31C06E0A100F}" dt="2020-08-18T00:57:53.943" v="69" actId="1076"/>
          <ac:spMkLst>
            <pc:docMk/>
            <pc:sldMk cId="2406273178" sldId="256"/>
            <ac:spMk id="9" creationId="{00000000-0000-0000-0000-000000000000}"/>
          </ac:spMkLst>
        </pc:spChg>
        <pc:spChg chg="mod">
          <ac:chgData name="Jeany Liseth Argueta Villalobos" userId="S::jlis22@ugb.edu.sv::c38ef022-7d46-439c-994b-34f05d0bdcb2" providerId="AD" clId="Web-{2A7D427D-839A-3E5B-D4D4-31C06E0A100F}" dt="2020-08-18T00:57:54.193" v="70" actId="1076"/>
          <ac:spMkLst>
            <pc:docMk/>
            <pc:sldMk cId="2406273178" sldId="256"/>
            <ac:spMk id="10" creationId="{00000000-0000-0000-0000-000000000000}"/>
          </ac:spMkLst>
        </pc:spChg>
        <pc:spChg chg="mod">
          <ac:chgData name="Jeany Liseth Argueta Villalobos" userId="S::jlis22@ugb.edu.sv::c38ef022-7d46-439c-994b-34f05d0bdcb2" providerId="AD" clId="Web-{2A7D427D-839A-3E5B-D4D4-31C06E0A100F}" dt="2020-08-18T00:54:49.100" v="31" actId="1076"/>
          <ac:spMkLst>
            <pc:docMk/>
            <pc:sldMk cId="2406273178" sldId="256"/>
            <ac:spMk id="14" creationId="{00000000-0000-0000-0000-000000000000}"/>
          </ac:spMkLst>
        </pc:spChg>
        <pc:spChg chg="mod">
          <ac:chgData name="Jeany Liseth Argueta Villalobos" userId="S::jlis22@ugb.edu.sv::c38ef022-7d46-439c-994b-34f05d0bdcb2" providerId="AD" clId="Web-{2A7D427D-839A-3E5B-D4D4-31C06E0A100F}" dt="2020-08-18T00:58:50.942" v="76" actId="1076"/>
          <ac:spMkLst>
            <pc:docMk/>
            <pc:sldMk cId="2406273178" sldId="256"/>
            <ac:spMk id="15" creationId="{00000000-0000-0000-0000-000000000000}"/>
          </ac:spMkLst>
        </pc:spChg>
        <pc:spChg chg="mod">
          <ac:chgData name="Jeany Liseth Argueta Villalobos" userId="S::jlis22@ugb.edu.sv::c38ef022-7d46-439c-994b-34f05d0bdcb2" providerId="AD" clId="Web-{2A7D427D-839A-3E5B-D4D4-31C06E0A100F}" dt="2020-08-18T00:58:42.567" v="75" actId="14100"/>
          <ac:spMkLst>
            <pc:docMk/>
            <pc:sldMk cId="2406273178" sldId="256"/>
            <ac:spMk id="16" creationId="{00000000-0000-0000-0000-000000000000}"/>
          </ac:spMkLst>
        </pc:spChg>
        <pc:spChg chg="mod">
          <ac:chgData name="Jeany Liseth Argueta Villalobos" userId="S::jlis22@ugb.edu.sv::c38ef022-7d46-439c-994b-34f05d0bdcb2" providerId="AD" clId="Web-{2A7D427D-839A-3E5B-D4D4-31C06E0A100F}" dt="2020-08-18T00:58:33.161" v="73" actId="14100"/>
          <ac:spMkLst>
            <pc:docMk/>
            <pc:sldMk cId="2406273178" sldId="256"/>
            <ac:spMk id="17" creationId="{888E6CA6-C26A-4414-B6BC-DB61CD0600F5}"/>
          </ac:spMkLst>
        </pc:spChg>
        <pc:spChg chg="mod">
          <ac:chgData name="Jeany Liseth Argueta Villalobos" userId="S::jlis22@ugb.edu.sv::c38ef022-7d46-439c-994b-34f05d0bdcb2" providerId="AD" clId="Web-{2A7D427D-839A-3E5B-D4D4-31C06E0A100F}" dt="2020-08-18T00:54:13.928" v="27" actId="1076"/>
          <ac:spMkLst>
            <pc:docMk/>
            <pc:sldMk cId="2406273178" sldId="256"/>
            <ac:spMk id="18" creationId="{332AA401-5ED9-4ACD-BD65-D77BB4DE55F9}"/>
          </ac:spMkLst>
        </pc:spChg>
        <pc:spChg chg="mod">
          <ac:chgData name="Jeany Liseth Argueta Villalobos" userId="S::jlis22@ugb.edu.sv::c38ef022-7d46-439c-994b-34f05d0bdcb2" providerId="AD" clId="Web-{2A7D427D-839A-3E5B-D4D4-31C06E0A100F}" dt="2020-08-18T00:54:43.584" v="30" actId="1076"/>
          <ac:spMkLst>
            <pc:docMk/>
            <pc:sldMk cId="2406273178" sldId="256"/>
            <ac:spMk id="23" creationId="{6C3D42F4-5B96-4C02-8B44-B049726A1DEA}"/>
          </ac:spMkLst>
        </pc:spChg>
        <pc:spChg chg="mod">
          <ac:chgData name="Jeany Liseth Argueta Villalobos" userId="S::jlis22@ugb.edu.sv::c38ef022-7d46-439c-994b-34f05d0bdcb2" providerId="AD" clId="Web-{2A7D427D-839A-3E5B-D4D4-31C06E0A100F}" dt="2020-08-18T00:55:12.240" v="40" actId="20577"/>
          <ac:spMkLst>
            <pc:docMk/>
            <pc:sldMk cId="2406273178" sldId="256"/>
            <ac:spMk id="41" creationId="{00000000-0000-0000-0000-000000000000}"/>
          </ac:spMkLst>
        </pc:spChg>
        <pc:grpChg chg="mod">
          <ac:chgData name="Jeany Liseth Argueta Villalobos" userId="S::jlis22@ugb.edu.sv::c38ef022-7d46-439c-994b-34f05d0bdcb2" providerId="AD" clId="Web-{2A7D427D-839A-3E5B-D4D4-31C06E0A100F}" dt="2020-08-18T00:56:28.740" v="53" actId="14100"/>
          <ac:grpSpMkLst>
            <pc:docMk/>
            <pc:sldMk cId="2406273178" sldId="256"/>
            <ac:grpSpMk id="42" creationId="{00000000-0000-0000-0000-000000000000}"/>
          </ac:grpSpMkLst>
        </pc:grpChg>
        <pc:graphicFrameChg chg="mod modGraphic">
          <ac:chgData name="Jeany Liseth Argueta Villalobos" userId="S::jlis22@ugb.edu.sv::c38ef022-7d46-439c-994b-34f05d0bdcb2" providerId="AD" clId="Web-{2A7D427D-839A-3E5B-D4D4-31C06E0A100F}" dt="2020-08-18T20:41:25.267" v="85" actId="1076"/>
          <ac:graphicFrameMkLst>
            <pc:docMk/>
            <pc:sldMk cId="2406273178" sldId="256"/>
            <ac:graphicFrameMk id="12" creationId="{00000000-0000-0000-0000-000000000000}"/>
          </ac:graphicFrameMkLst>
        </pc:graphicFrameChg>
        <pc:graphicFrameChg chg="mod modGraphic">
          <ac:chgData name="Jeany Liseth Argueta Villalobos" userId="S::jlis22@ugb.edu.sv::c38ef022-7d46-439c-994b-34f05d0bdcb2" providerId="AD" clId="Web-{2A7D427D-839A-3E5B-D4D4-31C06E0A100F}" dt="2020-08-18T20:41:25.517" v="86" actId="1076"/>
          <ac:graphicFrameMkLst>
            <pc:docMk/>
            <pc:sldMk cId="2406273178" sldId="256"/>
            <ac:graphicFrameMk id="13" creationId="{00000000-0000-0000-0000-000000000000}"/>
          </ac:graphicFrameMkLst>
        </pc:graphicFrameChg>
        <pc:picChg chg="add mod">
          <ac:chgData name="Jeany Liseth Argueta Villalobos" userId="S::jlis22@ugb.edu.sv::c38ef022-7d46-439c-994b-34f05d0bdcb2" providerId="AD" clId="Web-{2A7D427D-839A-3E5B-D4D4-31C06E0A100F}" dt="2020-08-18T00:56:24.427" v="52" actId="1076"/>
          <ac:picMkLst>
            <pc:docMk/>
            <pc:sldMk cId="2406273178" sldId="256"/>
            <ac:picMk id="6" creationId="{DD6EF1F3-D061-4EFD-8A8E-A27A88DD251C}"/>
          </ac:picMkLst>
        </pc:picChg>
        <pc:picChg chg="add mod">
          <ac:chgData name="Jeany Liseth Argueta Villalobos" userId="S::jlis22@ugb.edu.sv::c38ef022-7d46-439c-994b-34f05d0bdcb2" providerId="AD" clId="Web-{2A7D427D-839A-3E5B-D4D4-31C06E0A100F}" dt="2020-08-18T20:41:26.095" v="87" actId="14100"/>
          <ac:picMkLst>
            <pc:docMk/>
            <pc:sldMk cId="2406273178" sldId="256"/>
            <ac:picMk id="11" creationId="{4A405BAC-4216-41E5-B00C-EB0BB94BF40E}"/>
          </ac:picMkLst>
        </pc:picChg>
        <pc:picChg chg="del mod">
          <ac:chgData name="Jeany Liseth Argueta Villalobos" userId="S::jlis22@ugb.edu.sv::c38ef022-7d46-439c-994b-34f05d0bdcb2" providerId="AD" clId="Web-{2A7D427D-839A-3E5B-D4D4-31C06E0A100F}" dt="2020-08-18T00:56:14.552" v="49"/>
          <ac:picMkLst>
            <pc:docMk/>
            <pc:sldMk cId="2406273178" sldId="256"/>
            <ac:picMk id="25" creationId="{3FD2227B-696E-4947-B67D-09791C5483F3}"/>
          </ac:picMkLst>
        </pc:picChg>
      </pc:sldChg>
    </pc:docChg>
  </pc:docChgLst>
  <pc:docChgLst>
    <pc:chgData name="Jeany Liseth Argueta Villalobos" userId="S::jlis22@ugb.edu.sv::c38ef022-7d46-439c-994b-34f05d0bdcb2" providerId="AD" clId="Web-{146D8D1C-CC5C-485E-8CD6-AC03A53D4EF3}"/>
    <pc:docChg chg="modSld">
      <pc:chgData name="Jeany Liseth Argueta Villalobos" userId="S::jlis22@ugb.edu.sv::c38ef022-7d46-439c-994b-34f05d0bdcb2" providerId="AD" clId="Web-{146D8D1C-CC5C-485E-8CD6-AC03A53D4EF3}" dt="2019-05-06T19:25:00.732" v="1"/>
      <pc:docMkLst>
        <pc:docMk/>
      </pc:docMkLst>
      <pc:sldChg chg="delSp">
        <pc:chgData name="Jeany Liseth Argueta Villalobos" userId="S::jlis22@ugb.edu.sv::c38ef022-7d46-439c-994b-34f05d0bdcb2" providerId="AD" clId="Web-{146D8D1C-CC5C-485E-8CD6-AC03A53D4EF3}" dt="2019-05-06T19:25:00.732" v="1"/>
        <pc:sldMkLst>
          <pc:docMk/>
          <pc:sldMk cId="2406273178" sldId="256"/>
        </pc:sldMkLst>
        <pc:spChg chg="del">
          <ac:chgData name="Jeany Liseth Argueta Villalobos" userId="S::jlis22@ugb.edu.sv::c38ef022-7d46-439c-994b-34f05d0bdcb2" providerId="AD" clId="Web-{146D8D1C-CC5C-485E-8CD6-AC03A53D4EF3}" dt="2019-05-06T19:25:00.732" v="1"/>
          <ac:spMkLst>
            <pc:docMk/>
            <pc:sldMk cId="2406273178" sldId="256"/>
            <ac:spMk id="2" creationId="{00000000-0000-0000-0000-000000000000}"/>
          </ac:spMkLst>
        </pc:spChg>
        <pc:spChg chg="del">
          <ac:chgData name="Jeany Liseth Argueta Villalobos" userId="S::jlis22@ugb.edu.sv::c38ef022-7d46-439c-994b-34f05d0bdcb2" providerId="AD" clId="Web-{146D8D1C-CC5C-485E-8CD6-AC03A53D4EF3}" dt="2019-05-06T19:24:59.122" v="0"/>
          <ac:spMkLst>
            <pc:docMk/>
            <pc:sldMk cId="2406273178" sldId="256"/>
            <ac:spMk id="3" creationId="{00000000-0000-0000-0000-000000000000}"/>
          </ac:spMkLst>
        </pc:spChg>
      </pc:sldChg>
    </pc:docChg>
  </pc:docChgLst>
  <pc:docChgLst>
    <pc:chgData name="Jeany Liseth Argueta Villalobos" userId="S::jlis22@ugb.edu.sv::c38ef022-7d46-439c-994b-34f05d0bdcb2" providerId="AD" clId="Web-{09FAFFAC-7880-8652-9964-FBE10604EFFF}"/>
    <pc:docChg chg="modSld">
      <pc:chgData name="Jeany Liseth Argueta Villalobos" userId="S::jlis22@ugb.edu.sv::c38ef022-7d46-439c-994b-34f05d0bdcb2" providerId="AD" clId="Web-{09FAFFAC-7880-8652-9964-FBE10604EFFF}" dt="2019-07-29T15:15:41.586" v="33" actId="14100"/>
      <pc:docMkLst>
        <pc:docMk/>
      </pc:docMkLst>
      <pc:sldChg chg="modSp">
        <pc:chgData name="Jeany Liseth Argueta Villalobos" userId="S::jlis22@ugb.edu.sv::c38ef022-7d46-439c-994b-34f05d0bdcb2" providerId="AD" clId="Web-{09FAFFAC-7880-8652-9964-FBE10604EFFF}" dt="2019-07-29T15:15:41.586" v="33" actId="14100"/>
        <pc:sldMkLst>
          <pc:docMk/>
          <pc:sldMk cId="2406273178" sldId="256"/>
        </pc:sldMkLst>
        <pc:spChg chg="mod">
          <ac:chgData name="Jeany Liseth Argueta Villalobos" userId="S::jlis22@ugb.edu.sv::c38ef022-7d46-439c-994b-34f05d0bdcb2" providerId="AD" clId="Web-{09FAFFAC-7880-8652-9964-FBE10604EFFF}" dt="2019-07-29T15:13:52.242" v="30" actId="1076"/>
          <ac:spMkLst>
            <pc:docMk/>
            <pc:sldMk cId="2406273178" sldId="256"/>
            <ac:spMk id="2" creationId="{00000000-0000-0000-0000-000000000000}"/>
          </ac:spMkLst>
        </pc:spChg>
        <pc:spChg chg="mod">
          <ac:chgData name="Jeany Liseth Argueta Villalobos" userId="S::jlis22@ugb.edu.sv::c38ef022-7d46-439c-994b-34f05d0bdcb2" providerId="AD" clId="Web-{09FAFFAC-7880-8652-9964-FBE10604EFFF}" dt="2019-07-29T15:11:17.554" v="23" actId="1076"/>
          <ac:spMkLst>
            <pc:docMk/>
            <pc:sldMk cId="2406273178" sldId="256"/>
            <ac:spMk id="4" creationId="{00000000-0000-0000-0000-000000000000}"/>
          </ac:spMkLst>
        </pc:spChg>
        <pc:spChg chg="mod">
          <ac:chgData name="Jeany Liseth Argueta Villalobos" userId="S::jlis22@ugb.edu.sv::c38ef022-7d46-439c-994b-34f05d0bdcb2" providerId="AD" clId="Web-{09FAFFAC-7880-8652-9964-FBE10604EFFF}" dt="2019-07-29T15:11:25.679" v="24" actId="1076"/>
          <ac:spMkLst>
            <pc:docMk/>
            <pc:sldMk cId="2406273178" sldId="256"/>
            <ac:spMk id="5" creationId="{00000000-0000-0000-0000-000000000000}"/>
          </ac:spMkLst>
        </pc:spChg>
        <pc:spChg chg="mod">
          <ac:chgData name="Jeany Liseth Argueta Villalobos" userId="S::jlis22@ugb.edu.sv::c38ef022-7d46-439c-994b-34f05d0bdcb2" providerId="AD" clId="Web-{09FAFFAC-7880-8652-9964-FBE10604EFFF}" dt="2019-07-29T15:07:47.586" v="4" actId="1076"/>
          <ac:spMkLst>
            <pc:docMk/>
            <pc:sldMk cId="2406273178" sldId="256"/>
            <ac:spMk id="7" creationId="{00000000-0000-0000-0000-000000000000}"/>
          </ac:spMkLst>
        </pc:spChg>
        <pc:spChg chg="mod">
          <ac:chgData name="Jeany Liseth Argueta Villalobos" userId="S::jlis22@ugb.edu.sv::c38ef022-7d46-439c-994b-34f05d0bdcb2" providerId="AD" clId="Web-{09FAFFAC-7880-8652-9964-FBE10604EFFF}" dt="2019-07-29T15:10:08.132" v="18" actId="1076"/>
          <ac:spMkLst>
            <pc:docMk/>
            <pc:sldMk cId="2406273178" sldId="256"/>
            <ac:spMk id="14" creationId="{00000000-0000-0000-0000-000000000000}"/>
          </ac:spMkLst>
        </pc:spChg>
        <pc:spChg chg="mod">
          <ac:chgData name="Jeany Liseth Argueta Villalobos" userId="S::jlis22@ugb.edu.sv::c38ef022-7d46-439c-994b-34f05d0bdcb2" providerId="AD" clId="Web-{09FAFFAC-7880-8652-9964-FBE10604EFFF}" dt="2019-07-29T15:11:17.211" v="22" actId="1076"/>
          <ac:spMkLst>
            <pc:docMk/>
            <pc:sldMk cId="2406273178" sldId="256"/>
            <ac:spMk id="16" creationId="{00000000-0000-0000-0000-000000000000}"/>
          </ac:spMkLst>
        </pc:spChg>
        <pc:spChg chg="mod">
          <ac:chgData name="Jeany Liseth Argueta Villalobos" userId="S::jlis22@ugb.edu.sv::c38ef022-7d46-439c-994b-34f05d0bdcb2" providerId="AD" clId="Web-{09FAFFAC-7880-8652-9964-FBE10604EFFF}" dt="2019-07-29T15:10:02.086" v="17" actId="1076"/>
          <ac:spMkLst>
            <pc:docMk/>
            <pc:sldMk cId="2406273178" sldId="256"/>
            <ac:spMk id="22" creationId="{00000000-0000-0000-0000-000000000000}"/>
          </ac:spMkLst>
        </pc:spChg>
        <pc:spChg chg="mod">
          <ac:chgData name="Jeany Liseth Argueta Villalobos" userId="S::jlis22@ugb.edu.sv::c38ef022-7d46-439c-994b-34f05d0bdcb2" providerId="AD" clId="Web-{09FAFFAC-7880-8652-9964-FBE10604EFFF}" dt="2019-07-29T15:11:43.054" v="26" actId="1076"/>
          <ac:spMkLst>
            <pc:docMk/>
            <pc:sldMk cId="2406273178" sldId="256"/>
            <ac:spMk id="36" creationId="{00000000-0000-0000-0000-000000000000}"/>
          </ac:spMkLst>
        </pc:spChg>
        <pc:grpChg chg="mod">
          <ac:chgData name="Jeany Liseth Argueta Villalobos" userId="S::jlis22@ugb.edu.sv::c38ef022-7d46-439c-994b-34f05d0bdcb2" providerId="AD" clId="Web-{09FAFFAC-7880-8652-9964-FBE10604EFFF}" dt="2019-07-29T15:09:53.650" v="16" actId="1076"/>
          <ac:grpSpMkLst>
            <pc:docMk/>
            <pc:sldMk cId="2406273178" sldId="256"/>
            <ac:grpSpMk id="27" creationId="{00000000-0000-0000-0000-000000000000}"/>
          </ac:grpSpMkLst>
        </pc:grpChg>
        <pc:grpChg chg="mod">
          <ac:chgData name="Jeany Liseth Argueta Villalobos" userId="S::jlis22@ugb.edu.sv::c38ef022-7d46-439c-994b-34f05d0bdcb2" providerId="AD" clId="Web-{09FAFFAC-7880-8652-9964-FBE10604EFFF}" dt="2019-07-29T15:14:55.867" v="32" actId="1076"/>
          <ac:grpSpMkLst>
            <pc:docMk/>
            <pc:sldMk cId="2406273178" sldId="256"/>
            <ac:grpSpMk id="33" creationId="{00000000-0000-0000-0000-000000000000}"/>
          </ac:grpSpMkLst>
        </pc:grpChg>
        <pc:grpChg chg="mod">
          <ac:chgData name="Jeany Liseth Argueta Villalobos" userId="S::jlis22@ugb.edu.sv::c38ef022-7d46-439c-994b-34f05d0bdcb2" providerId="AD" clId="Web-{09FAFFAC-7880-8652-9964-FBE10604EFFF}" dt="2019-07-29T15:15:41.586" v="33" actId="14100"/>
          <ac:grpSpMkLst>
            <pc:docMk/>
            <pc:sldMk cId="2406273178" sldId="256"/>
            <ac:grpSpMk id="34" creationId="{00000000-0000-0000-0000-000000000000}"/>
          </ac:grpSpMkLst>
        </pc:grpChg>
        <pc:graphicFrameChg chg="mod modGraphic">
          <ac:chgData name="Jeany Liseth Argueta Villalobos" userId="S::jlis22@ugb.edu.sv::c38ef022-7d46-439c-994b-34f05d0bdcb2" providerId="AD" clId="Web-{09FAFFAC-7880-8652-9964-FBE10604EFFF}" dt="2019-07-29T15:09:41.414" v="15"/>
          <ac:graphicFrameMkLst>
            <pc:docMk/>
            <pc:sldMk cId="2406273178" sldId="256"/>
            <ac:graphicFrameMk id="23" creationId="{00000000-0000-0000-0000-000000000000}"/>
          </ac:graphicFrameMkLst>
        </pc:graphicFrameChg>
        <pc:graphicFrameChg chg="mod modGraphic">
          <ac:chgData name="Jeany Liseth Argueta Villalobos" userId="S::jlis22@ugb.edu.sv::c38ef022-7d46-439c-994b-34f05d0bdcb2" providerId="AD" clId="Web-{09FAFFAC-7880-8652-9964-FBE10604EFFF}" dt="2019-07-29T15:09:37.367" v="14" actId="1076"/>
          <ac:graphicFrameMkLst>
            <pc:docMk/>
            <pc:sldMk cId="2406273178" sldId="256"/>
            <ac:graphicFrameMk id="28" creationId="{00000000-0000-0000-0000-000000000000}"/>
          </ac:graphicFrameMkLst>
        </pc:graphicFrameChg>
        <pc:picChg chg="mod">
          <ac:chgData name="Jeany Liseth Argueta Villalobos" userId="S::jlis22@ugb.edu.sv::c38ef022-7d46-439c-994b-34f05d0bdcb2" providerId="AD" clId="Web-{09FAFFAC-7880-8652-9964-FBE10604EFFF}" dt="2019-07-29T15:07:37.461" v="2" actId="1076"/>
          <ac:picMkLst>
            <pc:docMk/>
            <pc:sldMk cId="2406273178" sldId="256"/>
            <ac:picMk id="6" creationId="{CBBD27CD-79BB-4D78-B640-61DF98EAFD6C}"/>
          </ac:picMkLst>
        </pc:picChg>
        <pc:picChg chg="mod">
          <ac:chgData name="Jeany Liseth Argueta Villalobos" userId="S::jlis22@ugb.edu.sv::c38ef022-7d46-439c-994b-34f05d0bdcb2" providerId="AD" clId="Web-{09FAFFAC-7880-8652-9964-FBE10604EFFF}" dt="2019-07-29T15:07:37.742" v="3" actId="1076"/>
          <ac:picMkLst>
            <pc:docMk/>
            <pc:sldMk cId="2406273178" sldId="256"/>
            <ac:picMk id="11" creationId="{51B6BDD3-F2BB-4E89-9447-3218ABECA8C9}"/>
          </ac:picMkLst>
        </pc:picChg>
        <pc:picChg chg="mod">
          <ac:chgData name="Jeany Liseth Argueta Villalobos" userId="S::jlis22@ugb.edu.sv::c38ef022-7d46-439c-994b-34f05d0bdcb2" providerId="AD" clId="Web-{09FAFFAC-7880-8652-9964-FBE10604EFFF}" dt="2019-07-29T15:12:06.054" v="28" actId="14100"/>
          <ac:picMkLst>
            <pc:docMk/>
            <pc:sldMk cId="2406273178" sldId="256"/>
            <ac:picMk id="37" creationId="{00000000-0000-0000-0000-000000000000}"/>
          </ac:picMkLst>
        </pc:picChg>
      </pc:sldChg>
    </pc:docChg>
  </pc:docChgLst>
  <pc:docChgLst>
    <pc:chgData name="Jeany Liseth Argueta Villalobos" userId="S::jlis22@ugb.edu.sv::c38ef022-7d46-439c-994b-34f05d0bdcb2" providerId="AD" clId="Web-{35FE5837-C335-FD82-818E-0AB89667396F}"/>
    <pc:docChg chg="modSld">
      <pc:chgData name="Jeany Liseth Argueta Villalobos" userId="S::jlis22@ugb.edu.sv::c38ef022-7d46-439c-994b-34f05d0bdcb2" providerId="AD" clId="Web-{35FE5837-C335-FD82-818E-0AB89667396F}" dt="2019-06-20T17:21:51.911" v="1" actId="1076"/>
      <pc:docMkLst>
        <pc:docMk/>
      </pc:docMkLst>
      <pc:sldChg chg="modSp">
        <pc:chgData name="Jeany Liseth Argueta Villalobos" userId="S::jlis22@ugb.edu.sv::c38ef022-7d46-439c-994b-34f05d0bdcb2" providerId="AD" clId="Web-{35FE5837-C335-FD82-818E-0AB89667396F}" dt="2019-06-20T17:21:51.911" v="1" actId="1076"/>
        <pc:sldMkLst>
          <pc:docMk/>
          <pc:sldMk cId="2406273178" sldId="256"/>
        </pc:sldMkLst>
        <pc:grpChg chg="mod">
          <ac:chgData name="Jeany Liseth Argueta Villalobos" userId="S::jlis22@ugb.edu.sv::c38ef022-7d46-439c-994b-34f05d0bdcb2" providerId="AD" clId="Web-{35FE5837-C335-FD82-818E-0AB89667396F}" dt="2019-06-20T17:21:51.911" v="1" actId="1076"/>
          <ac:grpSpMkLst>
            <pc:docMk/>
            <pc:sldMk cId="2406273178" sldId="256"/>
            <ac:grpSpMk id="27" creationId="{00000000-0000-0000-0000-000000000000}"/>
          </ac:grpSpMkLst>
        </pc:grpChg>
      </pc:sldChg>
    </pc:docChg>
  </pc:docChgLst>
  <pc:docChgLst>
    <pc:chgData name="Jeany Liseth Argueta Villalobos" userId="S::jlis22@ugb.edu.sv::c38ef022-7d46-439c-994b-34f05d0bdcb2" providerId="AD" clId="Web-{F215FF27-693B-9A9B-CA68-07825781B692}"/>
    <pc:docChg chg="mod delSld modSld modMainMaster setSldSz">
      <pc:chgData name="Jeany Liseth Argueta Villalobos" userId="S::jlis22@ugb.edu.sv::c38ef022-7d46-439c-994b-34f05d0bdcb2" providerId="AD" clId="Web-{F215FF27-693B-9A9B-CA68-07825781B692}" dt="2020-08-17T05:06:21.665" v="19" actId="1076"/>
      <pc:docMkLst>
        <pc:docMk/>
      </pc:docMkLst>
      <pc:sldChg chg="modSp">
        <pc:chgData name="Jeany Liseth Argueta Villalobos" userId="S::jlis22@ugb.edu.sv::c38ef022-7d46-439c-994b-34f05d0bdcb2" providerId="AD" clId="Web-{F215FF27-693B-9A9B-CA68-07825781B692}" dt="2020-08-17T05:06:21.665" v="19" actId="1076"/>
        <pc:sldMkLst>
          <pc:docMk/>
          <pc:sldMk cId="2406273178" sldId="256"/>
        </pc:sldMkLst>
        <pc:spChg chg="mod">
          <ac:chgData name="Jeany Liseth Argueta Villalobos" userId="S::jlis22@ugb.edu.sv::c38ef022-7d46-439c-994b-34f05d0bdcb2" providerId="AD" clId="Web-{F215FF27-693B-9A9B-CA68-07825781B692}" dt="2020-08-17T04:44:19.881" v="15"/>
          <ac:spMkLst>
            <pc:docMk/>
            <pc:sldMk cId="2406273178" sldId="256"/>
            <ac:spMk id="2" creationId="{00000000-0000-0000-0000-000000000000}"/>
          </ac:spMkLst>
        </pc:spChg>
        <pc:spChg chg="mod">
          <ac:chgData name="Jeany Liseth Argueta Villalobos" userId="S::jlis22@ugb.edu.sv::c38ef022-7d46-439c-994b-34f05d0bdcb2" providerId="AD" clId="Web-{F215FF27-693B-9A9B-CA68-07825781B692}" dt="2020-08-17T04:44:19.881" v="15"/>
          <ac:spMkLst>
            <pc:docMk/>
            <pc:sldMk cId="2406273178" sldId="256"/>
            <ac:spMk id="4" creationId="{00000000-0000-0000-0000-000000000000}"/>
          </ac:spMkLst>
        </pc:spChg>
        <pc:spChg chg="mod">
          <ac:chgData name="Jeany Liseth Argueta Villalobos" userId="S::jlis22@ugb.edu.sv::c38ef022-7d46-439c-994b-34f05d0bdcb2" providerId="AD" clId="Web-{F215FF27-693B-9A9B-CA68-07825781B692}" dt="2020-08-17T04:44:19.881" v="15"/>
          <ac:spMkLst>
            <pc:docMk/>
            <pc:sldMk cId="2406273178" sldId="256"/>
            <ac:spMk id="5" creationId="{00000000-0000-0000-0000-000000000000}"/>
          </ac:spMkLst>
        </pc:spChg>
        <pc:spChg chg="mod">
          <ac:chgData name="Jeany Liseth Argueta Villalobos" userId="S::jlis22@ugb.edu.sv::c38ef022-7d46-439c-994b-34f05d0bdcb2" providerId="AD" clId="Web-{F215FF27-693B-9A9B-CA68-07825781B692}" dt="2020-08-17T04:44:19.881" v="15"/>
          <ac:spMkLst>
            <pc:docMk/>
            <pc:sldMk cId="2406273178" sldId="256"/>
            <ac:spMk id="7" creationId="{00000000-0000-0000-0000-000000000000}"/>
          </ac:spMkLst>
        </pc:spChg>
        <pc:spChg chg="mod">
          <ac:chgData name="Jeany Liseth Argueta Villalobos" userId="S::jlis22@ugb.edu.sv::c38ef022-7d46-439c-994b-34f05d0bdcb2" providerId="AD" clId="Web-{F215FF27-693B-9A9B-CA68-07825781B692}" dt="2020-08-17T04:44:19.881" v="15"/>
          <ac:spMkLst>
            <pc:docMk/>
            <pc:sldMk cId="2406273178" sldId="256"/>
            <ac:spMk id="9" creationId="{00000000-0000-0000-0000-000000000000}"/>
          </ac:spMkLst>
        </pc:spChg>
        <pc:spChg chg="mod">
          <ac:chgData name="Jeany Liseth Argueta Villalobos" userId="S::jlis22@ugb.edu.sv::c38ef022-7d46-439c-994b-34f05d0bdcb2" providerId="AD" clId="Web-{F215FF27-693B-9A9B-CA68-07825781B692}" dt="2020-08-17T04:44:19.881" v="15"/>
          <ac:spMkLst>
            <pc:docMk/>
            <pc:sldMk cId="2406273178" sldId="256"/>
            <ac:spMk id="10" creationId="{00000000-0000-0000-0000-000000000000}"/>
          </ac:spMkLst>
        </pc:spChg>
        <pc:spChg chg="mod">
          <ac:chgData name="Jeany Liseth Argueta Villalobos" userId="S::jlis22@ugb.edu.sv::c38ef022-7d46-439c-994b-34f05d0bdcb2" providerId="AD" clId="Web-{F215FF27-693B-9A9B-CA68-07825781B692}" dt="2020-08-17T04:44:19.881" v="15"/>
          <ac:spMkLst>
            <pc:docMk/>
            <pc:sldMk cId="2406273178" sldId="256"/>
            <ac:spMk id="14" creationId="{00000000-0000-0000-0000-000000000000}"/>
          </ac:spMkLst>
        </pc:spChg>
        <pc:spChg chg="mod">
          <ac:chgData name="Jeany Liseth Argueta Villalobos" userId="S::jlis22@ugb.edu.sv::c38ef022-7d46-439c-994b-34f05d0bdcb2" providerId="AD" clId="Web-{F215FF27-693B-9A9B-CA68-07825781B692}" dt="2020-08-17T04:44:19.881" v="15"/>
          <ac:spMkLst>
            <pc:docMk/>
            <pc:sldMk cId="2406273178" sldId="256"/>
            <ac:spMk id="15" creationId="{00000000-0000-0000-0000-000000000000}"/>
          </ac:spMkLst>
        </pc:spChg>
        <pc:spChg chg="mod">
          <ac:chgData name="Jeany Liseth Argueta Villalobos" userId="S::jlis22@ugb.edu.sv::c38ef022-7d46-439c-994b-34f05d0bdcb2" providerId="AD" clId="Web-{F215FF27-693B-9A9B-CA68-07825781B692}" dt="2020-08-17T04:44:19.881" v="15"/>
          <ac:spMkLst>
            <pc:docMk/>
            <pc:sldMk cId="2406273178" sldId="256"/>
            <ac:spMk id="16" creationId="{00000000-0000-0000-0000-000000000000}"/>
          </ac:spMkLst>
        </pc:spChg>
        <pc:spChg chg="mod">
          <ac:chgData name="Jeany Liseth Argueta Villalobos" userId="S::jlis22@ugb.edu.sv::c38ef022-7d46-439c-994b-34f05d0bdcb2" providerId="AD" clId="Web-{F215FF27-693B-9A9B-CA68-07825781B692}" dt="2020-08-17T04:44:19.881" v="15"/>
          <ac:spMkLst>
            <pc:docMk/>
            <pc:sldMk cId="2406273178" sldId="256"/>
            <ac:spMk id="19" creationId="{00000000-0000-0000-0000-000000000000}"/>
          </ac:spMkLst>
        </pc:spChg>
        <pc:spChg chg="mod">
          <ac:chgData name="Jeany Liseth Argueta Villalobos" userId="S::jlis22@ugb.edu.sv::c38ef022-7d46-439c-994b-34f05d0bdcb2" providerId="AD" clId="Web-{F215FF27-693B-9A9B-CA68-07825781B692}" dt="2020-08-17T04:44:19.881" v="15"/>
          <ac:spMkLst>
            <pc:docMk/>
            <pc:sldMk cId="2406273178" sldId="256"/>
            <ac:spMk id="20" creationId="{00000000-0000-0000-0000-000000000000}"/>
          </ac:spMkLst>
        </pc:spChg>
        <pc:spChg chg="mod">
          <ac:chgData name="Jeany Liseth Argueta Villalobos" userId="S::jlis22@ugb.edu.sv::c38ef022-7d46-439c-994b-34f05d0bdcb2" providerId="AD" clId="Web-{F215FF27-693B-9A9B-CA68-07825781B692}" dt="2020-08-17T04:44:19.881" v="15"/>
          <ac:spMkLst>
            <pc:docMk/>
            <pc:sldMk cId="2406273178" sldId="256"/>
            <ac:spMk id="21" creationId="{00000000-0000-0000-0000-000000000000}"/>
          </ac:spMkLst>
        </pc:spChg>
        <pc:spChg chg="mod">
          <ac:chgData name="Jeany Liseth Argueta Villalobos" userId="S::jlis22@ugb.edu.sv::c38ef022-7d46-439c-994b-34f05d0bdcb2" providerId="AD" clId="Web-{F215FF27-693B-9A9B-CA68-07825781B692}" dt="2020-08-17T04:44:19.881" v="15"/>
          <ac:spMkLst>
            <pc:docMk/>
            <pc:sldMk cId="2406273178" sldId="256"/>
            <ac:spMk id="22" creationId="{00000000-0000-0000-0000-000000000000}"/>
          </ac:spMkLst>
        </pc:spChg>
        <pc:spChg chg="mod">
          <ac:chgData name="Jeany Liseth Argueta Villalobos" userId="S::jlis22@ugb.edu.sv::c38ef022-7d46-439c-994b-34f05d0bdcb2" providerId="AD" clId="Web-{F215FF27-693B-9A9B-CA68-07825781B692}" dt="2020-08-17T04:44:19.881" v="15"/>
          <ac:spMkLst>
            <pc:docMk/>
            <pc:sldMk cId="2406273178" sldId="256"/>
            <ac:spMk id="29" creationId="{478C3854-CC82-4F95-B989-7EF5CEA587B8}"/>
          </ac:spMkLst>
        </pc:spChg>
        <pc:spChg chg="mod">
          <ac:chgData name="Jeany Liseth Argueta Villalobos" userId="S::jlis22@ugb.edu.sv::c38ef022-7d46-439c-994b-34f05d0bdcb2" providerId="AD" clId="Web-{F215FF27-693B-9A9B-CA68-07825781B692}" dt="2020-08-17T04:44:19.881" v="15"/>
          <ac:spMkLst>
            <pc:docMk/>
            <pc:sldMk cId="2406273178" sldId="256"/>
            <ac:spMk id="30" creationId="{A173607E-3416-4550-9B31-35C90E6D65D7}"/>
          </ac:spMkLst>
        </pc:spChg>
        <pc:spChg chg="mod">
          <ac:chgData name="Jeany Liseth Argueta Villalobos" userId="S::jlis22@ugb.edu.sv::c38ef022-7d46-439c-994b-34f05d0bdcb2" providerId="AD" clId="Web-{F215FF27-693B-9A9B-CA68-07825781B692}" dt="2020-08-17T04:44:19.881" v="15"/>
          <ac:spMkLst>
            <pc:docMk/>
            <pc:sldMk cId="2406273178" sldId="256"/>
            <ac:spMk id="35" creationId="{00000000-0000-0000-0000-000000000000}"/>
          </ac:spMkLst>
        </pc:spChg>
        <pc:spChg chg="mod">
          <ac:chgData name="Jeany Liseth Argueta Villalobos" userId="S::jlis22@ugb.edu.sv::c38ef022-7d46-439c-994b-34f05d0bdcb2" providerId="AD" clId="Web-{F215FF27-693B-9A9B-CA68-07825781B692}" dt="2020-08-17T04:44:19.881" v="15"/>
          <ac:spMkLst>
            <pc:docMk/>
            <pc:sldMk cId="2406273178" sldId="256"/>
            <ac:spMk id="36" creationId="{00000000-0000-0000-0000-000000000000}"/>
          </ac:spMkLst>
        </pc:spChg>
        <pc:spChg chg="mod">
          <ac:chgData name="Jeany Liseth Argueta Villalobos" userId="S::jlis22@ugb.edu.sv::c38ef022-7d46-439c-994b-34f05d0bdcb2" providerId="AD" clId="Web-{F215FF27-693B-9A9B-CA68-07825781B692}" dt="2020-08-17T04:44:19.881" v="15"/>
          <ac:spMkLst>
            <pc:docMk/>
            <pc:sldMk cId="2406273178" sldId="256"/>
            <ac:spMk id="41" creationId="{00000000-0000-0000-0000-000000000000}"/>
          </ac:spMkLst>
        </pc:spChg>
        <pc:grpChg chg="mod">
          <ac:chgData name="Jeany Liseth Argueta Villalobos" userId="S::jlis22@ugb.edu.sv::c38ef022-7d46-439c-994b-34f05d0bdcb2" providerId="AD" clId="Web-{F215FF27-693B-9A9B-CA68-07825781B692}" dt="2020-08-17T04:44:19.881" v="15"/>
          <ac:grpSpMkLst>
            <pc:docMk/>
            <pc:sldMk cId="2406273178" sldId="256"/>
            <ac:grpSpMk id="27" creationId="{00000000-0000-0000-0000-000000000000}"/>
          </ac:grpSpMkLst>
        </pc:grpChg>
        <pc:grpChg chg="mod">
          <ac:chgData name="Jeany Liseth Argueta Villalobos" userId="S::jlis22@ugb.edu.sv::c38ef022-7d46-439c-994b-34f05d0bdcb2" providerId="AD" clId="Web-{F215FF27-693B-9A9B-CA68-07825781B692}" dt="2020-08-17T04:44:19.881" v="15"/>
          <ac:grpSpMkLst>
            <pc:docMk/>
            <pc:sldMk cId="2406273178" sldId="256"/>
            <ac:grpSpMk id="33" creationId="{00000000-0000-0000-0000-000000000000}"/>
          </ac:grpSpMkLst>
        </pc:grpChg>
        <pc:grpChg chg="mod">
          <ac:chgData name="Jeany Liseth Argueta Villalobos" userId="S::jlis22@ugb.edu.sv::c38ef022-7d46-439c-994b-34f05d0bdcb2" providerId="AD" clId="Web-{F215FF27-693B-9A9B-CA68-07825781B692}" dt="2020-08-17T04:44:19.881" v="15"/>
          <ac:grpSpMkLst>
            <pc:docMk/>
            <pc:sldMk cId="2406273178" sldId="256"/>
            <ac:grpSpMk id="34" creationId="{00000000-0000-0000-0000-000000000000}"/>
          </ac:grpSpMkLst>
        </pc:grpChg>
        <pc:grpChg chg="mod">
          <ac:chgData name="Jeany Liseth Argueta Villalobos" userId="S::jlis22@ugb.edu.sv::c38ef022-7d46-439c-994b-34f05d0bdcb2" providerId="AD" clId="Web-{F215FF27-693B-9A9B-CA68-07825781B692}" dt="2020-08-17T04:44:19.881" v="15"/>
          <ac:grpSpMkLst>
            <pc:docMk/>
            <pc:sldMk cId="2406273178" sldId="256"/>
            <ac:grpSpMk id="42" creationId="{00000000-0000-0000-0000-000000000000}"/>
          </ac:grpSpMkLst>
        </pc:grpChg>
        <pc:graphicFrameChg chg="mod modGraphic">
          <ac:chgData name="Jeany Liseth Argueta Villalobos" userId="S::jlis22@ugb.edu.sv::c38ef022-7d46-439c-994b-34f05d0bdcb2" providerId="AD" clId="Web-{F215FF27-693B-9A9B-CA68-07825781B692}" dt="2020-08-17T04:44:19.881" v="15"/>
          <ac:graphicFrameMkLst>
            <pc:docMk/>
            <pc:sldMk cId="2406273178" sldId="256"/>
            <ac:graphicFrameMk id="12" creationId="{00000000-0000-0000-0000-000000000000}"/>
          </ac:graphicFrameMkLst>
        </pc:graphicFrameChg>
        <pc:graphicFrameChg chg="mod modGraphic">
          <ac:chgData name="Jeany Liseth Argueta Villalobos" userId="S::jlis22@ugb.edu.sv::c38ef022-7d46-439c-994b-34f05d0bdcb2" providerId="AD" clId="Web-{F215FF27-693B-9A9B-CA68-07825781B692}" dt="2020-08-17T04:44:19.881" v="15"/>
          <ac:graphicFrameMkLst>
            <pc:docMk/>
            <pc:sldMk cId="2406273178" sldId="256"/>
            <ac:graphicFrameMk id="13" creationId="{00000000-0000-0000-0000-000000000000}"/>
          </ac:graphicFrameMkLst>
        </pc:graphicFrameChg>
        <pc:picChg chg="mod">
          <ac:chgData name="Jeany Liseth Argueta Villalobos" userId="S::jlis22@ugb.edu.sv::c38ef022-7d46-439c-994b-34f05d0bdcb2" providerId="AD" clId="Web-{F215FF27-693B-9A9B-CA68-07825781B692}" dt="2020-08-17T05:06:21.665" v="19" actId="1076"/>
          <ac:picMkLst>
            <pc:docMk/>
            <pc:sldMk cId="2406273178" sldId="256"/>
            <ac:picMk id="6" creationId="{CBBD27CD-79BB-4D78-B640-61DF98EAFD6C}"/>
          </ac:picMkLst>
        </pc:picChg>
        <pc:picChg chg="mod">
          <ac:chgData name="Jeany Liseth Argueta Villalobos" userId="S::jlis22@ugb.edu.sv::c38ef022-7d46-439c-994b-34f05d0bdcb2" providerId="AD" clId="Web-{F215FF27-693B-9A9B-CA68-07825781B692}" dt="2020-08-17T04:44:19.881" v="15"/>
          <ac:picMkLst>
            <pc:docMk/>
            <pc:sldMk cId="2406273178" sldId="256"/>
            <ac:picMk id="11" creationId="{51B6BDD3-F2BB-4E89-9447-3218ABECA8C9}"/>
          </ac:picMkLst>
        </pc:picChg>
      </pc:sldChg>
      <pc:sldChg chg="modSp del">
        <pc:chgData name="Jeany Liseth Argueta Villalobos" userId="S::jlis22@ugb.edu.sv::c38ef022-7d46-439c-994b-34f05d0bdcb2" providerId="AD" clId="Web-{F215FF27-693B-9A9B-CA68-07825781B692}" dt="2020-08-17T04:45:04.664" v="16"/>
        <pc:sldMkLst>
          <pc:docMk/>
          <pc:sldMk cId="82863755" sldId="257"/>
        </pc:sldMkLst>
        <pc:spChg chg="mod">
          <ac:chgData name="Jeany Liseth Argueta Villalobos" userId="S::jlis22@ugb.edu.sv::c38ef022-7d46-439c-994b-34f05d0bdcb2" providerId="AD" clId="Web-{F215FF27-693B-9A9B-CA68-07825781B692}" dt="2020-08-17T04:44:19.881" v="15"/>
          <ac:spMkLst>
            <pc:docMk/>
            <pc:sldMk cId="82863755" sldId="257"/>
            <ac:spMk id="2" creationId="{6017BDBC-6AD7-42B2-BF1D-920AD3516CA6}"/>
          </ac:spMkLst>
        </pc:spChg>
        <pc:spChg chg="mod">
          <ac:chgData name="Jeany Liseth Argueta Villalobos" userId="S::jlis22@ugb.edu.sv::c38ef022-7d46-439c-994b-34f05d0bdcb2" providerId="AD" clId="Web-{F215FF27-693B-9A9B-CA68-07825781B692}" dt="2020-08-17T04:44:19.881" v="15"/>
          <ac:spMkLst>
            <pc:docMk/>
            <pc:sldMk cId="82863755" sldId="257"/>
            <ac:spMk id="3" creationId="{80553154-5D53-45F0-96FB-BC32C20DD53C}"/>
          </ac:spMkLst>
        </pc:spChg>
        <pc:spChg chg="mod">
          <ac:chgData name="Jeany Liseth Argueta Villalobos" userId="S::jlis22@ugb.edu.sv::c38ef022-7d46-439c-994b-34f05d0bdcb2" providerId="AD" clId="Web-{F215FF27-693B-9A9B-CA68-07825781B692}" dt="2020-08-17T04:44:19.881" v="15"/>
          <ac:spMkLst>
            <pc:docMk/>
            <pc:sldMk cId="82863755" sldId="257"/>
            <ac:spMk id="4" creationId="{E8559DD5-DB60-4ACD-BAA7-935C806FD721}"/>
          </ac:spMkLst>
        </pc:spChg>
      </pc:sldChg>
      <pc:sldMasterChg chg="modSp modSldLayout">
        <pc:chgData name="Jeany Liseth Argueta Villalobos" userId="S::jlis22@ugb.edu.sv::c38ef022-7d46-439c-994b-34f05d0bdcb2" providerId="AD" clId="Web-{F215FF27-693B-9A9B-CA68-07825781B692}" dt="2020-08-17T04:44:19.881" v="15"/>
        <pc:sldMasterMkLst>
          <pc:docMk/>
          <pc:sldMasterMk cId="3506774010" sldId="2147483672"/>
        </pc:sldMasterMkLst>
        <pc:spChg chg="mod">
          <ac:chgData name="Jeany Liseth Argueta Villalobos" userId="S::jlis22@ugb.edu.sv::c38ef022-7d46-439c-994b-34f05d0bdcb2" providerId="AD" clId="Web-{F215FF27-693B-9A9B-CA68-07825781B692}" dt="2020-08-17T04:44:19.881" v="15"/>
          <ac:spMkLst>
            <pc:docMk/>
            <pc:sldMasterMk cId="3506774010" sldId="2147483672"/>
            <ac:spMk id="2" creationId="{00000000-0000-0000-0000-000000000000}"/>
          </ac:spMkLst>
        </pc:spChg>
        <pc:spChg chg="mod">
          <ac:chgData name="Jeany Liseth Argueta Villalobos" userId="S::jlis22@ugb.edu.sv::c38ef022-7d46-439c-994b-34f05d0bdcb2" providerId="AD" clId="Web-{F215FF27-693B-9A9B-CA68-07825781B692}" dt="2020-08-17T04:44:19.881" v="15"/>
          <ac:spMkLst>
            <pc:docMk/>
            <pc:sldMasterMk cId="3506774010" sldId="2147483672"/>
            <ac:spMk id="3" creationId="{00000000-0000-0000-0000-000000000000}"/>
          </ac:spMkLst>
        </pc:spChg>
        <pc:spChg chg="mod">
          <ac:chgData name="Jeany Liseth Argueta Villalobos" userId="S::jlis22@ugb.edu.sv::c38ef022-7d46-439c-994b-34f05d0bdcb2" providerId="AD" clId="Web-{F215FF27-693B-9A9B-CA68-07825781B692}" dt="2020-08-17T04:44:19.881" v="15"/>
          <ac:spMkLst>
            <pc:docMk/>
            <pc:sldMasterMk cId="3506774010" sldId="2147483672"/>
            <ac:spMk id="4" creationId="{00000000-0000-0000-0000-000000000000}"/>
          </ac:spMkLst>
        </pc:spChg>
        <pc:spChg chg="mod">
          <ac:chgData name="Jeany Liseth Argueta Villalobos" userId="S::jlis22@ugb.edu.sv::c38ef022-7d46-439c-994b-34f05d0bdcb2" providerId="AD" clId="Web-{F215FF27-693B-9A9B-CA68-07825781B692}" dt="2020-08-17T04:44:19.881" v="15"/>
          <ac:spMkLst>
            <pc:docMk/>
            <pc:sldMasterMk cId="3506774010" sldId="2147483672"/>
            <ac:spMk id="5" creationId="{00000000-0000-0000-0000-000000000000}"/>
          </ac:spMkLst>
        </pc:spChg>
        <pc:spChg chg="mod">
          <ac:chgData name="Jeany Liseth Argueta Villalobos" userId="S::jlis22@ugb.edu.sv::c38ef022-7d46-439c-994b-34f05d0bdcb2" providerId="AD" clId="Web-{F215FF27-693B-9A9B-CA68-07825781B692}" dt="2020-08-17T04:44:19.881" v="15"/>
          <ac:spMkLst>
            <pc:docMk/>
            <pc:sldMasterMk cId="3506774010" sldId="2147483672"/>
            <ac:spMk id="6" creationId="{00000000-0000-0000-0000-000000000000}"/>
          </ac:spMkLst>
        </pc:spChg>
        <pc:sldLayoutChg chg="modSp">
          <pc:chgData name="Jeany Liseth Argueta Villalobos" userId="S::jlis22@ugb.edu.sv::c38ef022-7d46-439c-994b-34f05d0bdcb2" providerId="AD" clId="Web-{F215FF27-693B-9A9B-CA68-07825781B692}" dt="2020-08-17T04:44:19.881" v="15"/>
          <pc:sldLayoutMkLst>
            <pc:docMk/>
            <pc:sldMasterMk cId="3506774010" sldId="2147483672"/>
            <pc:sldLayoutMk cId="3189045798" sldId="2147483673"/>
          </pc:sldLayoutMkLst>
          <pc:spChg chg="mod">
            <ac:chgData name="Jeany Liseth Argueta Villalobos" userId="S::jlis22@ugb.edu.sv::c38ef022-7d46-439c-994b-34f05d0bdcb2" providerId="AD" clId="Web-{F215FF27-693B-9A9B-CA68-07825781B692}" dt="2020-08-17T04:44:19.881" v="15"/>
            <ac:spMkLst>
              <pc:docMk/>
              <pc:sldMasterMk cId="3506774010" sldId="2147483672"/>
              <pc:sldLayoutMk cId="3189045798" sldId="2147483673"/>
              <ac:spMk id="2" creationId="{00000000-0000-0000-0000-000000000000}"/>
            </ac:spMkLst>
          </pc:spChg>
          <pc:spChg chg="mod">
            <ac:chgData name="Jeany Liseth Argueta Villalobos" userId="S::jlis22@ugb.edu.sv::c38ef022-7d46-439c-994b-34f05d0bdcb2" providerId="AD" clId="Web-{F215FF27-693B-9A9B-CA68-07825781B692}" dt="2020-08-17T04:44:19.881" v="15"/>
            <ac:spMkLst>
              <pc:docMk/>
              <pc:sldMasterMk cId="3506774010" sldId="2147483672"/>
              <pc:sldLayoutMk cId="3189045798" sldId="2147483673"/>
              <ac:spMk id="3" creationId="{00000000-0000-0000-0000-000000000000}"/>
            </ac:spMkLst>
          </pc:spChg>
        </pc:sldLayoutChg>
        <pc:sldLayoutChg chg="modSp">
          <pc:chgData name="Jeany Liseth Argueta Villalobos" userId="S::jlis22@ugb.edu.sv::c38ef022-7d46-439c-994b-34f05d0bdcb2" providerId="AD" clId="Web-{F215FF27-693B-9A9B-CA68-07825781B692}" dt="2020-08-17T04:44:19.881" v="15"/>
          <pc:sldLayoutMkLst>
            <pc:docMk/>
            <pc:sldMasterMk cId="3506774010" sldId="2147483672"/>
            <pc:sldLayoutMk cId="1613288415" sldId="2147483675"/>
          </pc:sldLayoutMkLst>
          <pc:spChg chg="mod">
            <ac:chgData name="Jeany Liseth Argueta Villalobos" userId="S::jlis22@ugb.edu.sv::c38ef022-7d46-439c-994b-34f05d0bdcb2" providerId="AD" clId="Web-{F215FF27-693B-9A9B-CA68-07825781B692}" dt="2020-08-17T04:44:19.881" v="15"/>
            <ac:spMkLst>
              <pc:docMk/>
              <pc:sldMasterMk cId="3506774010" sldId="2147483672"/>
              <pc:sldLayoutMk cId="1613288415" sldId="2147483675"/>
              <ac:spMk id="2" creationId="{00000000-0000-0000-0000-000000000000}"/>
            </ac:spMkLst>
          </pc:spChg>
          <pc:spChg chg="mod">
            <ac:chgData name="Jeany Liseth Argueta Villalobos" userId="S::jlis22@ugb.edu.sv::c38ef022-7d46-439c-994b-34f05d0bdcb2" providerId="AD" clId="Web-{F215FF27-693B-9A9B-CA68-07825781B692}" dt="2020-08-17T04:44:19.881" v="15"/>
            <ac:spMkLst>
              <pc:docMk/>
              <pc:sldMasterMk cId="3506774010" sldId="2147483672"/>
              <pc:sldLayoutMk cId="1613288415" sldId="2147483675"/>
              <ac:spMk id="3" creationId="{00000000-0000-0000-0000-000000000000}"/>
            </ac:spMkLst>
          </pc:spChg>
        </pc:sldLayoutChg>
        <pc:sldLayoutChg chg="modSp">
          <pc:chgData name="Jeany Liseth Argueta Villalobos" userId="S::jlis22@ugb.edu.sv::c38ef022-7d46-439c-994b-34f05d0bdcb2" providerId="AD" clId="Web-{F215FF27-693B-9A9B-CA68-07825781B692}" dt="2020-08-17T04:44:19.881" v="15"/>
          <pc:sldLayoutMkLst>
            <pc:docMk/>
            <pc:sldMasterMk cId="3506774010" sldId="2147483672"/>
            <pc:sldLayoutMk cId="1058736481" sldId="2147483676"/>
          </pc:sldLayoutMkLst>
          <pc:spChg chg="mod">
            <ac:chgData name="Jeany Liseth Argueta Villalobos" userId="S::jlis22@ugb.edu.sv::c38ef022-7d46-439c-994b-34f05d0bdcb2" providerId="AD" clId="Web-{F215FF27-693B-9A9B-CA68-07825781B692}" dt="2020-08-17T04:44:19.881" v="15"/>
            <ac:spMkLst>
              <pc:docMk/>
              <pc:sldMasterMk cId="3506774010" sldId="2147483672"/>
              <pc:sldLayoutMk cId="1058736481" sldId="2147483676"/>
              <ac:spMk id="3" creationId="{00000000-0000-0000-0000-000000000000}"/>
            </ac:spMkLst>
          </pc:spChg>
          <pc:spChg chg="mod">
            <ac:chgData name="Jeany Liseth Argueta Villalobos" userId="S::jlis22@ugb.edu.sv::c38ef022-7d46-439c-994b-34f05d0bdcb2" providerId="AD" clId="Web-{F215FF27-693B-9A9B-CA68-07825781B692}" dt="2020-08-17T04:44:19.881" v="15"/>
            <ac:spMkLst>
              <pc:docMk/>
              <pc:sldMasterMk cId="3506774010" sldId="2147483672"/>
              <pc:sldLayoutMk cId="1058736481" sldId="2147483676"/>
              <ac:spMk id="4" creationId="{00000000-0000-0000-0000-000000000000}"/>
            </ac:spMkLst>
          </pc:spChg>
        </pc:sldLayoutChg>
        <pc:sldLayoutChg chg="modSp">
          <pc:chgData name="Jeany Liseth Argueta Villalobos" userId="S::jlis22@ugb.edu.sv::c38ef022-7d46-439c-994b-34f05d0bdcb2" providerId="AD" clId="Web-{F215FF27-693B-9A9B-CA68-07825781B692}" dt="2020-08-17T04:44:19.881" v="15"/>
          <pc:sldLayoutMkLst>
            <pc:docMk/>
            <pc:sldMasterMk cId="3506774010" sldId="2147483672"/>
            <pc:sldLayoutMk cId="224237391" sldId="2147483677"/>
          </pc:sldLayoutMkLst>
          <pc:spChg chg="mod">
            <ac:chgData name="Jeany Liseth Argueta Villalobos" userId="S::jlis22@ugb.edu.sv::c38ef022-7d46-439c-994b-34f05d0bdcb2" providerId="AD" clId="Web-{F215FF27-693B-9A9B-CA68-07825781B692}" dt="2020-08-17T04:44:19.881" v="15"/>
            <ac:spMkLst>
              <pc:docMk/>
              <pc:sldMasterMk cId="3506774010" sldId="2147483672"/>
              <pc:sldLayoutMk cId="224237391" sldId="2147483677"/>
              <ac:spMk id="2" creationId="{00000000-0000-0000-0000-000000000000}"/>
            </ac:spMkLst>
          </pc:spChg>
          <pc:spChg chg="mod">
            <ac:chgData name="Jeany Liseth Argueta Villalobos" userId="S::jlis22@ugb.edu.sv::c38ef022-7d46-439c-994b-34f05d0bdcb2" providerId="AD" clId="Web-{F215FF27-693B-9A9B-CA68-07825781B692}" dt="2020-08-17T04:44:19.881" v="15"/>
            <ac:spMkLst>
              <pc:docMk/>
              <pc:sldMasterMk cId="3506774010" sldId="2147483672"/>
              <pc:sldLayoutMk cId="224237391" sldId="2147483677"/>
              <ac:spMk id="3" creationId="{00000000-0000-0000-0000-000000000000}"/>
            </ac:spMkLst>
          </pc:spChg>
          <pc:spChg chg="mod">
            <ac:chgData name="Jeany Liseth Argueta Villalobos" userId="S::jlis22@ugb.edu.sv::c38ef022-7d46-439c-994b-34f05d0bdcb2" providerId="AD" clId="Web-{F215FF27-693B-9A9B-CA68-07825781B692}" dt="2020-08-17T04:44:19.881" v="15"/>
            <ac:spMkLst>
              <pc:docMk/>
              <pc:sldMasterMk cId="3506774010" sldId="2147483672"/>
              <pc:sldLayoutMk cId="224237391" sldId="2147483677"/>
              <ac:spMk id="4" creationId="{00000000-0000-0000-0000-000000000000}"/>
            </ac:spMkLst>
          </pc:spChg>
          <pc:spChg chg="mod">
            <ac:chgData name="Jeany Liseth Argueta Villalobos" userId="S::jlis22@ugb.edu.sv::c38ef022-7d46-439c-994b-34f05d0bdcb2" providerId="AD" clId="Web-{F215FF27-693B-9A9B-CA68-07825781B692}" dt="2020-08-17T04:44:19.881" v="15"/>
            <ac:spMkLst>
              <pc:docMk/>
              <pc:sldMasterMk cId="3506774010" sldId="2147483672"/>
              <pc:sldLayoutMk cId="224237391" sldId="2147483677"/>
              <ac:spMk id="5" creationId="{00000000-0000-0000-0000-000000000000}"/>
            </ac:spMkLst>
          </pc:spChg>
          <pc:spChg chg="mod">
            <ac:chgData name="Jeany Liseth Argueta Villalobos" userId="S::jlis22@ugb.edu.sv::c38ef022-7d46-439c-994b-34f05d0bdcb2" providerId="AD" clId="Web-{F215FF27-693B-9A9B-CA68-07825781B692}" dt="2020-08-17T04:44:19.881" v="15"/>
            <ac:spMkLst>
              <pc:docMk/>
              <pc:sldMasterMk cId="3506774010" sldId="2147483672"/>
              <pc:sldLayoutMk cId="224237391" sldId="2147483677"/>
              <ac:spMk id="6" creationId="{00000000-0000-0000-0000-000000000000}"/>
            </ac:spMkLst>
          </pc:spChg>
        </pc:sldLayoutChg>
        <pc:sldLayoutChg chg="modSp">
          <pc:chgData name="Jeany Liseth Argueta Villalobos" userId="S::jlis22@ugb.edu.sv::c38ef022-7d46-439c-994b-34f05d0bdcb2" providerId="AD" clId="Web-{F215FF27-693B-9A9B-CA68-07825781B692}" dt="2020-08-17T04:44:19.881" v="15"/>
          <pc:sldLayoutMkLst>
            <pc:docMk/>
            <pc:sldMasterMk cId="3506774010" sldId="2147483672"/>
            <pc:sldLayoutMk cId="4070471147" sldId="2147483680"/>
          </pc:sldLayoutMkLst>
          <pc:spChg chg="mod">
            <ac:chgData name="Jeany Liseth Argueta Villalobos" userId="S::jlis22@ugb.edu.sv::c38ef022-7d46-439c-994b-34f05d0bdcb2" providerId="AD" clId="Web-{F215FF27-693B-9A9B-CA68-07825781B692}" dt="2020-08-17T04:44:19.881" v="15"/>
            <ac:spMkLst>
              <pc:docMk/>
              <pc:sldMasterMk cId="3506774010" sldId="2147483672"/>
              <pc:sldLayoutMk cId="4070471147" sldId="2147483680"/>
              <ac:spMk id="2" creationId="{00000000-0000-0000-0000-000000000000}"/>
            </ac:spMkLst>
          </pc:spChg>
          <pc:spChg chg="mod">
            <ac:chgData name="Jeany Liseth Argueta Villalobos" userId="S::jlis22@ugb.edu.sv::c38ef022-7d46-439c-994b-34f05d0bdcb2" providerId="AD" clId="Web-{F215FF27-693B-9A9B-CA68-07825781B692}" dt="2020-08-17T04:44:19.881" v="15"/>
            <ac:spMkLst>
              <pc:docMk/>
              <pc:sldMasterMk cId="3506774010" sldId="2147483672"/>
              <pc:sldLayoutMk cId="4070471147" sldId="2147483680"/>
              <ac:spMk id="3" creationId="{00000000-0000-0000-0000-000000000000}"/>
            </ac:spMkLst>
          </pc:spChg>
          <pc:spChg chg="mod">
            <ac:chgData name="Jeany Liseth Argueta Villalobos" userId="S::jlis22@ugb.edu.sv::c38ef022-7d46-439c-994b-34f05d0bdcb2" providerId="AD" clId="Web-{F215FF27-693B-9A9B-CA68-07825781B692}" dt="2020-08-17T04:44:19.881" v="15"/>
            <ac:spMkLst>
              <pc:docMk/>
              <pc:sldMasterMk cId="3506774010" sldId="2147483672"/>
              <pc:sldLayoutMk cId="4070471147" sldId="2147483680"/>
              <ac:spMk id="4" creationId="{00000000-0000-0000-0000-000000000000}"/>
            </ac:spMkLst>
          </pc:spChg>
        </pc:sldLayoutChg>
        <pc:sldLayoutChg chg="modSp">
          <pc:chgData name="Jeany Liseth Argueta Villalobos" userId="S::jlis22@ugb.edu.sv::c38ef022-7d46-439c-994b-34f05d0bdcb2" providerId="AD" clId="Web-{F215FF27-693B-9A9B-CA68-07825781B692}" dt="2020-08-17T04:44:19.881" v="15"/>
          <pc:sldLayoutMkLst>
            <pc:docMk/>
            <pc:sldMasterMk cId="3506774010" sldId="2147483672"/>
            <pc:sldLayoutMk cId="3639222463" sldId="2147483681"/>
          </pc:sldLayoutMkLst>
          <pc:spChg chg="mod">
            <ac:chgData name="Jeany Liseth Argueta Villalobos" userId="S::jlis22@ugb.edu.sv::c38ef022-7d46-439c-994b-34f05d0bdcb2" providerId="AD" clId="Web-{F215FF27-693B-9A9B-CA68-07825781B692}" dt="2020-08-17T04:44:19.881" v="15"/>
            <ac:spMkLst>
              <pc:docMk/>
              <pc:sldMasterMk cId="3506774010" sldId="2147483672"/>
              <pc:sldLayoutMk cId="3639222463" sldId="2147483681"/>
              <ac:spMk id="2" creationId="{00000000-0000-0000-0000-000000000000}"/>
            </ac:spMkLst>
          </pc:spChg>
          <pc:spChg chg="mod">
            <ac:chgData name="Jeany Liseth Argueta Villalobos" userId="S::jlis22@ugb.edu.sv::c38ef022-7d46-439c-994b-34f05d0bdcb2" providerId="AD" clId="Web-{F215FF27-693B-9A9B-CA68-07825781B692}" dt="2020-08-17T04:44:19.881" v="15"/>
            <ac:spMkLst>
              <pc:docMk/>
              <pc:sldMasterMk cId="3506774010" sldId="2147483672"/>
              <pc:sldLayoutMk cId="3639222463" sldId="2147483681"/>
              <ac:spMk id="3" creationId="{00000000-0000-0000-0000-000000000000}"/>
            </ac:spMkLst>
          </pc:spChg>
          <pc:spChg chg="mod">
            <ac:chgData name="Jeany Liseth Argueta Villalobos" userId="S::jlis22@ugb.edu.sv::c38ef022-7d46-439c-994b-34f05d0bdcb2" providerId="AD" clId="Web-{F215FF27-693B-9A9B-CA68-07825781B692}" dt="2020-08-17T04:44:19.881" v="15"/>
            <ac:spMkLst>
              <pc:docMk/>
              <pc:sldMasterMk cId="3506774010" sldId="2147483672"/>
              <pc:sldLayoutMk cId="3639222463" sldId="2147483681"/>
              <ac:spMk id="4" creationId="{00000000-0000-0000-0000-000000000000}"/>
            </ac:spMkLst>
          </pc:spChg>
        </pc:sldLayoutChg>
        <pc:sldLayoutChg chg="modSp">
          <pc:chgData name="Jeany Liseth Argueta Villalobos" userId="S::jlis22@ugb.edu.sv::c38ef022-7d46-439c-994b-34f05d0bdcb2" providerId="AD" clId="Web-{F215FF27-693B-9A9B-CA68-07825781B692}" dt="2020-08-17T04:44:19.881" v="15"/>
          <pc:sldLayoutMkLst>
            <pc:docMk/>
            <pc:sldMasterMk cId="3506774010" sldId="2147483672"/>
            <pc:sldLayoutMk cId="3208104179" sldId="2147483683"/>
          </pc:sldLayoutMkLst>
          <pc:spChg chg="mod">
            <ac:chgData name="Jeany Liseth Argueta Villalobos" userId="S::jlis22@ugb.edu.sv::c38ef022-7d46-439c-994b-34f05d0bdcb2" providerId="AD" clId="Web-{F215FF27-693B-9A9B-CA68-07825781B692}" dt="2020-08-17T04:44:19.881" v="15"/>
            <ac:spMkLst>
              <pc:docMk/>
              <pc:sldMasterMk cId="3506774010" sldId="2147483672"/>
              <pc:sldLayoutMk cId="3208104179" sldId="2147483683"/>
              <ac:spMk id="2" creationId="{00000000-0000-0000-0000-000000000000}"/>
            </ac:spMkLst>
          </pc:spChg>
          <pc:spChg chg="mod">
            <ac:chgData name="Jeany Liseth Argueta Villalobos" userId="S::jlis22@ugb.edu.sv::c38ef022-7d46-439c-994b-34f05d0bdcb2" providerId="AD" clId="Web-{F215FF27-693B-9A9B-CA68-07825781B692}" dt="2020-08-17T04:44:19.881" v="15"/>
            <ac:spMkLst>
              <pc:docMk/>
              <pc:sldMasterMk cId="3506774010" sldId="2147483672"/>
              <pc:sldLayoutMk cId="3208104179" sldId="2147483683"/>
              <ac:spMk id="3" creationId="{00000000-0000-0000-0000-000000000000}"/>
            </ac:spMkLst>
          </pc:spChg>
        </pc:sldLayoutChg>
      </pc:sldMasterChg>
    </pc:docChg>
  </pc:docChgLst>
  <pc:docChgLst>
    <pc:chgData name="Jeany Liseth Argueta Villalobos" userId="S::jlis22@ugb.edu.sv::c38ef022-7d46-439c-994b-34f05d0bdcb2" providerId="AD" clId="Web-{996773C7-0512-AA9D-5445-BE1B9E92E8D7}"/>
    <pc:docChg chg="modSld">
      <pc:chgData name="Jeany Liseth Argueta Villalobos" userId="S::jlis22@ugb.edu.sv::c38ef022-7d46-439c-994b-34f05d0bdcb2" providerId="AD" clId="Web-{996773C7-0512-AA9D-5445-BE1B9E92E8D7}" dt="2020-08-19T00:59:27.673" v="22" actId="14100"/>
      <pc:docMkLst>
        <pc:docMk/>
      </pc:docMkLst>
      <pc:sldChg chg="addSp delSp modSp">
        <pc:chgData name="Jeany Liseth Argueta Villalobos" userId="S::jlis22@ugb.edu.sv::c38ef022-7d46-439c-994b-34f05d0bdcb2" providerId="AD" clId="Web-{996773C7-0512-AA9D-5445-BE1B9E92E8D7}" dt="2020-08-19T00:59:27.673" v="22" actId="14100"/>
        <pc:sldMkLst>
          <pc:docMk/>
          <pc:sldMk cId="2406273178" sldId="256"/>
        </pc:sldMkLst>
        <pc:spChg chg="mod">
          <ac:chgData name="Jeany Liseth Argueta Villalobos" userId="S::jlis22@ugb.edu.sv::c38ef022-7d46-439c-994b-34f05d0bdcb2" providerId="AD" clId="Web-{996773C7-0512-AA9D-5445-BE1B9E92E8D7}" dt="2020-08-18T23:00:02.667" v="0" actId="14100"/>
          <ac:spMkLst>
            <pc:docMk/>
            <pc:sldMk cId="2406273178" sldId="256"/>
            <ac:spMk id="2" creationId="{00000000-0000-0000-0000-000000000000}"/>
          </ac:spMkLst>
        </pc:spChg>
        <pc:spChg chg="mod">
          <ac:chgData name="Jeany Liseth Argueta Villalobos" userId="S::jlis22@ugb.edu.sv::c38ef022-7d46-439c-994b-34f05d0bdcb2" providerId="AD" clId="Web-{996773C7-0512-AA9D-5445-BE1B9E92E8D7}" dt="2020-08-19T00:59:08.892" v="20" actId="14100"/>
          <ac:spMkLst>
            <pc:docMk/>
            <pc:sldMk cId="2406273178" sldId="256"/>
            <ac:spMk id="3" creationId="{D0B6A3D1-F7A9-41C2-A7CD-2CF3CDD97EF8}"/>
          </ac:spMkLst>
        </pc:spChg>
        <pc:spChg chg="mod">
          <ac:chgData name="Jeany Liseth Argueta Villalobos" userId="S::jlis22@ugb.edu.sv::c38ef022-7d46-439c-994b-34f05d0bdcb2" providerId="AD" clId="Web-{996773C7-0512-AA9D-5445-BE1B9E92E8D7}" dt="2020-08-19T00:53:44.598" v="10" actId="1076"/>
          <ac:spMkLst>
            <pc:docMk/>
            <pc:sldMk cId="2406273178" sldId="256"/>
            <ac:spMk id="5" creationId="{00000000-0000-0000-0000-000000000000}"/>
          </ac:spMkLst>
        </pc:spChg>
        <pc:graphicFrameChg chg="mod">
          <ac:chgData name="Jeany Liseth Argueta Villalobos" userId="S::jlis22@ugb.edu.sv::c38ef022-7d46-439c-994b-34f05d0bdcb2" providerId="AD" clId="Web-{996773C7-0512-AA9D-5445-BE1B9E92E8D7}" dt="2020-08-19T00:53:44.848" v="11" actId="1076"/>
          <ac:graphicFrameMkLst>
            <pc:docMk/>
            <pc:sldMk cId="2406273178" sldId="256"/>
            <ac:graphicFrameMk id="12" creationId="{00000000-0000-0000-0000-000000000000}"/>
          </ac:graphicFrameMkLst>
        </pc:graphicFrameChg>
        <pc:graphicFrameChg chg="mod">
          <ac:chgData name="Jeany Liseth Argueta Villalobos" userId="S::jlis22@ugb.edu.sv::c38ef022-7d46-439c-994b-34f05d0bdcb2" providerId="AD" clId="Web-{996773C7-0512-AA9D-5445-BE1B9E92E8D7}" dt="2020-08-19T00:53:45.114" v="12" actId="1076"/>
          <ac:graphicFrameMkLst>
            <pc:docMk/>
            <pc:sldMk cId="2406273178" sldId="256"/>
            <ac:graphicFrameMk id="13" creationId="{00000000-0000-0000-0000-000000000000}"/>
          </ac:graphicFrameMkLst>
        </pc:graphicFrameChg>
        <pc:picChg chg="del">
          <ac:chgData name="Jeany Liseth Argueta Villalobos" userId="S::jlis22@ugb.edu.sv::c38ef022-7d46-439c-994b-34f05d0bdcb2" providerId="AD" clId="Web-{996773C7-0512-AA9D-5445-BE1B9E92E8D7}" dt="2020-08-19T00:47:58.397" v="1"/>
          <ac:picMkLst>
            <pc:docMk/>
            <pc:sldMk cId="2406273178" sldId="256"/>
            <ac:picMk id="11" creationId="{4A405BAC-4216-41E5-B00C-EB0BB94BF40E}"/>
          </ac:picMkLst>
        </pc:picChg>
        <pc:picChg chg="add mod">
          <ac:chgData name="Jeany Liseth Argueta Villalobos" userId="S::jlis22@ugb.edu.sv::c38ef022-7d46-439c-994b-34f05d0bdcb2" providerId="AD" clId="Web-{996773C7-0512-AA9D-5445-BE1B9E92E8D7}" dt="2020-08-19T00:48:16.194" v="5" actId="14100"/>
          <ac:picMkLst>
            <pc:docMk/>
            <pc:sldMk cId="2406273178" sldId="256"/>
            <ac:picMk id="19" creationId="{FAB6C9AA-F9EB-45AC-9068-39D810611B15}"/>
          </ac:picMkLst>
        </pc:picChg>
        <pc:picChg chg="add mod">
          <ac:chgData name="Jeany Liseth Argueta Villalobos" userId="S::jlis22@ugb.edu.sv::c38ef022-7d46-439c-994b-34f05d0bdcb2" providerId="AD" clId="Web-{996773C7-0512-AA9D-5445-BE1B9E92E8D7}" dt="2020-08-19T00:53:30.786" v="9" actId="1076"/>
          <ac:picMkLst>
            <pc:docMk/>
            <pc:sldMk cId="2406273178" sldId="256"/>
            <ac:picMk id="20" creationId="{99EB4784-25AD-4582-90C4-F6641CE26EFD}"/>
          </ac:picMkLst>
        </pc:picChg>
        <pc:picChg chg="add mod">
          <ac:chgData name="Jeany Liseth Argueta Villalobos" userId="S::jlis22@ugb.edu.sv::c38ef022-7d46-439c-994b-34f05d0bdcb2" providerId="AD" clId="Web-{996773C7-0512-AA9D-5445-BE1B9E92E8D7}" dt="2020-08-19T00:59:27.673" v="22" actId="14100"/>
          <ac:picMkLst>
            <pc:docMk/>
            <pc:sldMk cId="2406273178" sldId="256"/>
            <ac:picMk id="21" creationId="{21A7E44B-C6C1-4B4B-83B7-B8C97AF7BA2D}"/>
          </ac:picMkLst>
        </pc:picChg>
      </pc:sldChg>
    </pc:docChg>
  </pc:docChgLst>
  <pc:docChgLst>
    <pc:chgData name="Jeany Liseth Argueta Villalobos" userId="S::jlis22@ugb.edu.sv::c38ef022-7d46-439c-994b-34f05d0bdcb2" providerId="AD" clId="Web-{9E1814BC-B552-A587-1FAA-5AFF7C7BEEA5}"/>
    <pc:docChg chg="modSld">
      <pc:chgData name="Jeany Liseth Argueta Villalobos" userId="S::jlis22@ugb.edu.sv::c38ef022-7d46-439c-994b-34f05d0bdcb2" providerId="AD" clId="Web-{9E1814BC-B552-A587-1FAA-5AFF7C7BEEA5}" dt="2020-08-19T01:17:28.109" v="1" actId="1076"/>
      <pc:docMkLst>
        <pc:docMk/>
      </pc:docMkLst>
      <pc:sldChg chg="modSp">
        <pc:chgData name="Jeany Liseth Argueta Villalobos" userId="S::jlis22@ugb.edu.sv::c38ef022-7d46-439c-994b-34f05d0bdcb2" providerId="AD" clId="Web-{9E1814BC-B552-A587-1FAA-5AFF7C7BEEA5}" dt="2020-08-19T01:17:28.109" v="1" actId="1076"/>
        <pc:sldMkLst>
          <pc:docMk/>
          <pc:sldMk cId="2406273178" sldId="256"/>
        </pc:sldMkLst>
        <pc:grpChg chg="mod">
          <ac:chgData name="Jeany Liseth Argueta Villalobos" userId="S::jlis22@ugb.edu.sv::c38ef022-7d46-439c-994b-34f05d0bdcb2" providerId="AD" clId="Web-{9E1814BC-B552-A587-1FAA-5AFF7C7BEEA5}" dt="2020-08-19T01:17:19.812" v="0" actId="1076"/>
          <ac:grpSpMkLst>
            <pc:docMk/>
            <pc:sldMk cId="2406273178" sldId="256"/>
            <ac:grpSpMk id="42" creationId="{00000000-0000-0000-0000-000000000000}"/>
          </ac:grpSpMkLst>
        </pc:grpChg>
        <pc:picChg chg="mod">
          <ac:chgData name="Jeany Liseth Argueta Villalobos" userId="S::jlis22@ugb.edu.sv::c38ef022-7d46-439c-994b-34f05d0bdcb2" providerId="AD" clId="Web-{9E1814BC-B552-A587-1FAA-5AFF7C7BEEA5}" dt="2020-08-19T01:17:28.109" v="1" actId="1076"/>
          <ac:picMkLst>
            <pc:docMk/>
            <pc:sldMk cId="2406273178" sldId="256"/>
            <ac:picMk id="6" creationId="{DD6EF1F3-D061-4EFD-8A8E-A27A88DD251C}"/>
          </ac:picMkLst>
        </pc:picChg>
      </pc:sldChg>
    </pc:docChg>
  </pc:docChgLst>
  <pc:docChgLst>
    <pc:chgData name="Jeany Liseth Argueta Villalobos" userId="c38ef022-7d46-439c-994b-34f05d0bdcb2" providerId="ADAL" clId="{DAB32DD9-3F09-403E-AFBD-9EB8D9A9F8D6}"/>
    <pc:docChg chg="modSld">
      <pc:chgData name="Jeany Liseth Argueta Villalobos" userId="c38ef022-7d46-439c-994b-34f05d0bdcb2" providerId="ADAL" clId="{DAB32DD9-3F09-403E-AFBD-9EB8D9A9F8D6}" dt="2019-07-30T14:43:34.026" v="90" actId="14100"/>
      <pc:docMkLst>
        <pc:docMk/>
      </pc:docMkLst>
      <pc:sldChg chg="addSp modSp">
        <pc:chgData name="Jeany Liseth Argueta Villalobos" userId="c38ef022-7d46-439c-994b-34f05d0bdcb2" providerId="ADAL" clId="{DAB32DD9-3F09-403E-AFBD-9EB8D9A9F8D6}" dt="2019-07-30T14:43:34.026" v="90" actId="14100"/>
        <pc:sldMkLst>
          <pc:docMk/>
          <pc:sldMk cId="2406273178" sldId="256"/>
        </pc:sldMkLst>
        <pc:spChg chg="mod">
          <ac:chgData name="Jeany Liseth Argueta Villalobos" userId="c38ef022-7d46-439c-994b-34f05d0bdcb2" providerId="ADAL" clId="{DAB32DD9-3F09-403E-AFBD-9EB8D9A9F8D6}" dt="2019-07-29T15:19:08.203" v="30" actId="1076"/>
          <ac:spMkLst>
            <pc:docMk/>
            <pc:sldMk cId="2406273178" sldId="256"/>
            <ac:spMk id="2" creationId="{00000000-0000-0000-0000-000000000000}"/>
          </ac:spMkLst>
        </pc:spChg>
        <pc:spChg chg="mod">
          <ac:chgData name="Jeany Liseth Argueta Villalobos" userId="c38ef022-7d46-439c-994b-34f05d0bdcb2" providerId="ADAL" clId="{DAB32DD9-3F09-403E-AFBD-9EB8D9A9F8D6}" dt="2019-07-29T15:19:47.533" v="31" actId="1076"/>
          <ac:spMkLst>
            <pc:docMk/>
            <pc:sldMk cId="2406273178" sldId="256"/>
            <ac:spMk id="4" creationId="{00000000-0000-0000-0000-000000000000}"/>
          </ac:spMkLst>
        </pc:spChg>
        <pc:spChg chg="mod">
          <ac:chgData name="Jeany Liseth Argueta Villalobos" userId="c38ef022-7d46-439c-994b-34f05d0bdcb2" providerId="ADAL" clId="{DAB32DD9-3F09-403E-AFBD-9EB8D9A9F8D6}" dt="2019-07-30T14:43:34.026" v="90" actId="14100"/>
          <ac:spMkLst>
            <pc:docMk/>
            <pc:sldMk cId="2406273178" sldId="256"/>
            <ac:spMk id="5" creationId="{00000000-0000-0000-0000-000000000000}"/>
          </ac:spMkLst>
        </pc:spChg>
        <pc:spChg chg="mod">
          <ac:chgData name="Jeany Liseth Argueta Villalobos" userId="c38ef022-7d46-439c-994b-34f05d0bdcb2" providerId="ADAL" clId="{DAB32DD9-3F09-403E-AFBD-9EB8D9A9F8D6}" dt="2019-07-29T15:20:06.106" v="33" actId="1076"/>
          <ac:spMkLst>
            <pc:docMk/>
            <pc:sldMk cId="2406273178" sldId="256"/>
            <ac:spMk id="7" creationId="{00000000-0000-0000-0000-000000000000}"/>
          </ac:spMkLst>
        </pc:spChg>
        <pc:spChg chg="mod">
          <ac:chgData name="Jeany Liseth Argueta Villalobos" userId="c38ef022-7d46-439c-994b-34f05d0bdcb2" providerId="ADAL" clId="{DAB32DD9-3F09-403E-AFBD-9EB8D9A9F8D6}" dt="2019-07-29T15:17:28.791" v="27" actId="14100"/>
          <ac:spMkLst>
            <pc:docMk/>
            <pc:sldMk cId="2406273178" sldId="256"/>
            <ac:spMk id="10" creationId="{00000000-0000-0000-0000-000000000000}"/>
          </ac:spMkLst>
        </pc:spChg>
        <pc:spChg chg="mod">
          <ac:chgData name="Jeany Liseth Argueta Villalobos" userId="c38ef022-7d46-439c-994b-34f05d0bdcb2" providerId="ADAL" clId="{DAB32DD9-3F09-403E-AFBD-9EB8D9A9F8D6}" dt="2019-07-30T14:39:22.512" v="66" actId="14100"/>
          <ac:spMkLst>
            <pc:docMk/>
            <pc:sldMk cId="2406273178" sldId="256"/>
            <ac:spMk id="14" creationId="{00000000-0000-0000-0000-000000000000}"/>
          </ac:spMkLst>
        </pc:spChg>
        <pc:spChg chg="mod">
          <ac:chgData name="Jeany Liseth Argueta Villalobos" userId="c38ef022-7d46-439c-994b-34f05d0bdcb2" providerId="ADAL" clId="{DAB32DD9-3F09-403E-AFBD-9EB8D9A9F8D6}" dt="2019-07-30T14:42:53.618" v="84" actId="14100"/>
          <ac:spMkLst>
            <pc:docMk/>
            <pc:sldMk cId="2406273178" sldId="256"/>
            <ac:spMk id="15" creationId="{00000000-0000-0000-0000-000000000000}"/>
          </ac:spMkLst>
        </pc:spChg>
        <pc:spChg chg="mod">
          <ac:chgData name="Jeany Liseth Argueta Villalobos" userId="c38ef022-7d46-439c-994b-34f05d0bdcb2" providerId="ADAL" clId="{DAB32DD9-3F09-403E-AFBD-9EB8D9A9F8D6}" dt="2019-07-29T15:19:47.533" v="31" actId="1076"/>
          <ac:spMkLst>
            <pc:docMk/>
            <pc:sldMk cId="2406273178" sldId="256"/>
            <ac:spMk id="16" creationId="{00000000-0000-0000-0000-000000000000}"/>
          </ac:spMkLst>
        </pc:spChg>
        <pc:spChg chg="mod">
          <ac:chgData name="Jeany Liseth Argueta Villalobos" userId="c38ef022-7d46-439c-994b-34f05d0bdcb2" providerId="ADAL" clId="{DAB32DD9-3F09-403E-AFBD-9EB8D9A9F8D6}" dt="2019-07-29T15:24:44.197" v="59" actId="1035"/>
          <ac:spMkLst>
            <pc:docMk/>
            <pc:sldMk cId="2406273178" sldId="256"/>
            <ac:spMk id="21" creationId="{00000000-0000-0000-0000-000000000000}"/>
          </ac:spMkLst>
        </pc:spChg>
        <pc:spChg chg="mod">
          <ac:chgData name="Jeany Liseth Argueta Villalobos" userId="c38ef022-7d46-439c-994b-34f05d0bdcb2" providerId="ADAL" clId="{DAB32DD9-3F09-403E-AFBD-9EB8D9A9F8D6}" dt="2019-07-30T14:39:22.512" v="66" actId="14100"/>
          <ac:spMkLst>
            <pc:docMk/>
            <pc:sldMk cId="2406273178" sldId="256"/>
            <ac:spMk id="22" creationId="{00000000-0000-0000-0000-000000000000}"/>
          </ac:spMkLst>
        </pc:spChg>
        <pc:spChg chg="add mod ord">
          <ac:chgData name="Jeany Liseth Argueta Villalobos" userId="c38ef022-7d46-439c-994b-34f05d0bdcb2" providerId="ADAL" clId="{DAB32DD9-3F09-403E-AFBD-9EB8D9A9F8D6}" dt="2019-07-30T14:39:57.060" v="68" actId="14100"/>
          <ac:spMkLst>
            <pc:docMk/>
            <pc:sldMk cId="2406273178" sldId="256"/>
            <ac:spMk id="29" creationId="{478C3854-CC82-4F95-B989-7EF5CEA587B8}"/>
          </ac:spMkLst>
        </pc:spChg>
        <pc:spChg chg="add mod ord">
          <ac:chgData name="Jeany Liseth Argueta Villalobos" userId="c38ef022-7d46-439c-994b-34f05d0bdcb2" providerId="ADAL" clId="{DAB32DD9-3F09-403E-AFBD-9EB8D9A9F8D6}" dt="2019-07-29T15:24:33.560" v="58" actId="167"/>
          <ac:spMkLst>
            <pc:docMk/>
            <pc:sldMk cId="2406273178" sldId="256"/>
            <ac:spMk id="30" creationId="{A173607E-3416-4550-9B31-35C90E6D65D7}"/>
          </ac:spMkLst>
        </pc:spChg>
        <pc:spChg chg="mod">
          <ac:chgData name="Jeany Liseth Argueta Villalobos" userId="c38ef022-7d46-439c-994b-34f05d0bdcb2" providerId="ADAL" clId="{DAB32DD9-3F09-403E-AFBD-9EB8D9A9F8D6}" dt="2019-07-29T15:19:47.533" v="31" actId="1076"/>
          <ac:spMkLst>
            <pc:docMk/>
            <pc:sldMk cId="2406273178" sldId="256"/>
            <ac:spMk id="35" creationId="{00000000-0000-0000-0000-000000000000}"/>
          </ac:spMkLst>
        </pc:spChg>
        <pc:spChg chg="mod">
          <ac:chgData name="Jeany Liseth Argueta Villalobos" userId="c38ef022-7d46-439c-994b-34f05d0bdcb2" providerId="ADAL" clId="{DAB32DD9-3F09-403E-AFBD-9EB8D9A9F8D6}" dt="2019-07-29T15:22:19.397" v="45" actId="1036"/>
          <ac:spMkLst>
            <pc:docMk/>
            <pc:sldMk cId="2406273178" sldId="256"/>
            <ac:spMk id="36" creationId="{00000000-0000-0000-0000-000000000000}"/>
          </ac:spMkLst>
        </pc:spChg>
        <pc:grpChg chg="mod">
          <ac:chgData name="Jeany Liseth Argueta Villalobos" userId="c38ef022-7d46-439c-994b-34f05d0bdcb2" providerId="ADAL" clId="{DAB32DD9-3F09-403E-AFBD-9EB8D9A9F8D6}" dt="2019-07-30T14:43:03.403" v="86" actId="14100"/>
          <ac:grpSpMkLst>
            <pc:docMk/>
            <pc:sldMk cId="2406273178" sldId="256"/>
            <ac:grpSpMk id="27" creationId="{00000000-0000-0000-0000-000000000000}"/>
          </ac:grpSpMkLst>
        </pc:grpChg>
        <pc:grpChg chg="mod">
          <ac:chgData name="Jeany Liseth Argueta Villalobos" userId="c38ef022-7d46-439c-994b-34f05d0bdcb2" providerId="ADAL" clId="{DAB32DD9-3F09-403E-AFBD-9EB8D9A9F8D6}" dt="2019-07-29T15:22:19.397" v="45" actId="1036"/>
          <ac:grpSpMkLst>
            <pc:docMk/>
            <pc:sldMk cId="2406273178" sldId="256"/>
            <ac:grpSpMk id="33" creationId="{00000000-0000-0000-0000-000000000000}"/>
          </ac:grpSpMkLst>
        </pc:grpChg>
        <pc:grpChg chg="mod">
          <ac:chgData name="Jeany Liseth Argueta Villalobos" userId="c38ef022-7d46-439c-994b-34f05d0bdcb2" providerId="ADAL" clId="{DAB32DD9-3F09-403E-AFBD-9EB8D9A9F8D6}" dt="2019-07-29T15:19:47.533" v="31" actId="1076"/>
          <ac:grpSpMkLst>
            <pc:docMk/>
            <pc:sldMk cId="2406273178" sldId="256"/>
            <ac:grpSpMk id="34" creationId="{00000000-0000-0000-0000-000000000000}"/>
          </ac:grpSpMkLst>
        </pc:grpChg>
        <pc:grpChg chg="mod">
          <ac:chgData name="Jeany Liseth Argueta Villalobos" userId="c38ef022-7d46-439c-994b-34f05d0bdcb2" providerId="ADAL" clId="{DAB32DD9-3F09-403E-AFBD-9EB8D9A9F8D6}" dt="2019-07-30T14:40:08.085" v="69" actId="1076"/>
          <ac:grpSpMkLst>
            <pc:docMk/>
            <pc:sldMk cId="2406273178" sldId="256"/>
            <ac:grpSpMk id="42" creationId="{00000000-0000-0000-0000-000000000000}"/>
          </ac:grpSpMkLst>
        </pc:grpChg>
        <pc:graphicFrameChg chg="mod modGraphic">
          <ac:chgData name="Jeany Liseth Argueta Villalobos" userId="c38ef022-7d46-439c-994b-34f05d0bdcb2" providerId="ADAL" clId="{DAB32DD9-3F09-403E-AFBD-9EB8D9A9F8D6}" dt="2019-07-30T14:42:00.572" v="81" actId="1037"/>
          <ac:graphicFrameMkLst>
            <pc:docMk/>
            <pc:sldMk cId="2406273178" sldId="256"/>
            <ac:graphicFrameMk id="23" creationId="{00000000-0000-0000-0000-000000000000}"/>
          </ac:graphicFrameMkLst>
        </pc:graphicFrameChg>
        <pc:graphicFrameChg chg="mod ord modGraphic">
          <ac:chgData name="Jeany Liseth Argueta Villalobos" userId="c38ef022-7d46-439c-994b-34f05d0bdcb2" providerId="ADAL" clId="{DAB32DD9-3F09-403E-AFBD-9EB8D9A9F8D6}" dt="2019-07-30T14:42:27.628" v="83" actId="171"/>
          <ac:graphicFrameMkLst>
            <pc:docMk/>
            <pc:sldMk cId="2406273178" sldId="256"/>
            <ac:graphicFrameMk id="28" creationId="{00000000-0000-0000-0000-000000000000}"/>
          </ac:graphicFrameMkLst>
        </pc:graphicFrameChg>
        <pc:picChg chg="mod">
          <ac:chgData name="Jeany Liseth Argueta Villalobos" userId="c38ef022-7d46-439c-994b-34f05d0bdcb2" providerId="ADAL" clId="{DAB32DD9-3F09-403E-AFBD-9EB8D9A9F8D6}" dt="2019-07-29T15:19:08.203" v="30" actId="1076"/>
          <ac:picMkLst>
            <pc:docMk/>
            <pc:sldMk cId="2406273178" sldId="256"/>
            <ac:picMk id="6" creationId="{CBBD27CD-79BB-4D78-B640-61DF98EAFD6C}"/>
          </ac:picMkLst>
        </pc:picChg>
        <pc:picChg chg="mod">
          <ac:chgData name="Jeany Liseth Argueta Villalobos" userId="c38ef022-7d46-439c-994b-34f05d0bdcb2" providerId="ADAL" clId="{DAB32DD9-3F09-403E-AFBD-9EB8D9A9F8D6}" dt="2019-07-29T15:19:08.203" v="30" actId="1076"/>
          <ac:picMkLst>
            <pc:docMk/>
            <pc:sldMk cId="2406273178" sldId="256"/>
            <ac:picMk id="11" creationId="{51B6BDD3-F2BB-4E89-9447-3218ABECA8C9}"/>
          </ac:picMkLst>
        </pc:picChg>
        <pc:picChg chg="mod">
          <ac:chgData name="Jeany Liseth Argueta Villalobos" userId="c38ef022-7d46-439c-994b-34f05d0bdcb2" providerId="ADAL" clId="{DAB32DD9-3F09-403E-AFBD-9EB8D9A9F8D6}" dt="2019-07-29T15:19:54.053" v="32" actId="1076"/>
          <ac:picMkLst>
            <pc:docMk/>
            <pc:sldMk cId="2406273178" sldId="256"/>
            <ac:picMk id="37" creationId="{00000000-0000-0000-0000-000000000000}"/>
          </ac:picMkLst>
        </pc:picChg>
      </pc:sldChg>
    </pc:docChg>
  </pc:docChgLst>
  <pc:docChgLst>
    <pc:chgData name="Jeany Liseth Argueta Villalobos" userId="c38ef022-7d46-439c-994b-34f05d0bdcb2" providerId="ADAL" clId="{0B816744-4A5C-4259-AA38-73D96A3871A6}"/>
    <pc:docChg chg="undo custSel modSld">
      <pc:chgData name="Jeany Liseth Argueta Villalobos" userId="c38ef022-7d46-439c-994b-34f05d0bdcb2" providerId="ADAL" clId="{0B816744-4A5C-4259-AA38-73D96A3871A6}" dt="2019-05-09T16:33:17.120" v="119" actId="123"/>
      <pc:docMkLst>
        <pc:docMk/>
      </pc:docMkLst>
      <pc:sldChg chg="modSp">
        <pc:chgData name="Jeany Liseth Argueta Villalobos" userId="c38ef022-7d46-439c-994b-34f05d0bdcb2" providerId="ADAL" clId="{0B816744-4A5C-4259-AA38-73D96A3871A6}" dt="2019-05-09T16:33:17.120" v="119" actId="123"/>
        <pc:sldMkLst>
          <pc:docMk/>
          <pc:sldMk cId="2406273178" sldId="256"/>
        </pc:sldMkLst>
        <pc:spChg chg="mod">
          <ac:chgData name="Jeany Liseth Argueta Villalobos" userId="c38ef022-7d46-439c-994b-34f05d0bdcb2" providerId="ADAL" clId="{0B816744-4A5C-4259-AA38-73D96A3871A6}" dt="2019-05-09T16:33:17.120" v="119" actId="123"/>
          <ac:spMkLst>
            <pc:docMk/>
            <pc:sldMk cId="2406273178" sldId="256"/>
            <ac:spMk id="4" creationId="{00000000-0000-0000-0000-000000000000}"/>
          </ac:spMkLst>
        </pc:spChg>
        <pc:spChg chg="mod">
          <ac:chgData name="Jeany Liseth Argueta Villalobos" userId="c38ef022-7d46-439c-994b-34f05d0bdcb2" providerId="ADAL" clId="{0B816744-4A5C-4259-AA38-73D96A3871A6}" dt="2019-05-09T16:28:14.284" v="97" actId="1035"/>
          <ac:spMkLst>
            <pc:docMk/>
            <pc:sldMk cId="2406273178" sldId="256"/>
            <ac:spMk id="5" creationId="{00000000-0000-0000-0000-000000000000}"/>
          </ac:spMkLst>
        </pc:spChg>
        <pc:spChg chg="mod">
          <ac:chgData name="Jeany Liseth Argueta Villalobos" userId="c38ef022-7d46-439c-994b-34f05d0bdcb2" providerId="ADAL" clId="{0B816744-4A5C-4259-AA38-73D96A3871A6}" dt="2019-05-09T16:30:44.854" v="115" actId="1076"/>
          <ac:spMkLst>
            <pc:docMk/>
            <pc:sldMk cId="2406273178" sldId="256"/>
            <ac:spMk id="10" creationId="{00000000-0000-0000-0000-000000000000}"/>
          </ac:spMkLst>
        </pc:spChg>
        <pc:spChg chg="mod">
          <ac:chgData name="Jeany Liseth Argueta Villalobos" userId="c38ef022-7d46-439c-994b-34f05d0bdcb2" providerId="ADAL" clId="{0B816744-4A5C-4259-AA38-73D96A3871A6}" dt="2019-05-09T16:30:54.813" v="116" actId="1076"/>
          <ac:spMkLst>
            <pc:docMk/>
            <pc:sldMk cId="2406273178" sldId="256"/>
            <ac:spMk id="14" creationId="{00000000-0000-0000-0000-000000000000}"/>
          </ac:spMkLst>
        </pc:spChg>
        <pc:spChg chg="mod">
          <ac:chgData name="Jeany Liseth Argueta Villalobos" userId="c38ef022-7d46-439c-994b-34f05d0bdcb2" providerId="ADAL" clId="{0B816744-4A5C-4259-AA38-73D96A3871A6}" dt="2019-05-09T16:25:24.412" v="89" actId="20577"/>
          <ac:spMkLst>
            <pc:docMk/>
            <pc:sldMk cId="2406273178" sldId="256"/>
            <ac:spMk id="15" creationId="{00000000-0000-0000-0000-000000000000}"/>
          </ac:spMkLst>
        </pc:spChg>
        <pc:graphicFrameChg chg="mod modGraphic">
          <ac:chgData name="Jeany Liseth Argueta Villalobos" userId="c38ef022-7d46-439c-994b-34f05d0bdcb2" providerId="ADAL" clId="{0B816744-4A5C-4259-AA38-73D96A3871A6}" dt="2019-05-09T16:32:58.733" v="117" actId="14100"/>
          <ac:graphicFrameMkLst>
            <pc:docMk/>
            <pc:sldMk cId="2406273178" sldId="256"/>
            <ac:graphicFrameMk id="23" creationId="{00000000-0000-0000-0000-000000000000}"/>
          </ac:graphicFrameMkLst>
        </pc:graphicFrameChg>
        <pc:graphicFrameChg chg="mod modGraphic">
          <ac:chgData name="Jeany Liseth Argueta Villalobos" userId="c38ef022-7d46-439c-994b-34f05d0bdcb2" providerId="ADAL" clId="{0B816744-4A5C-4259-AA38-73D96A3871A6}" dt="2019-05-09T16:29:21.632" v="112" actId="2710"/>
          <ac:graphicFrameMkLst>
            <pc:docMk/>
            <pc:sldMk cId="2406273178" sldId="256"/>
            <ac:graphicFrameMk id="28" creationId="{00000000-0000-0000-0000-000000000000}"/>
          </ac:graphicFrameMkLst>
        </pc:graphicFrameChg>
        <pc:picChg chg="mod">
          <ac:chgData name="Jeany Liseth Argueta Villalobos" userId="c38ef022-7d46-439c-994b-34f05d0bdcb2" providerId="ADAL" clId="{0B816744-4A5C-4259-AA38-73D96A3871A6}" dt="2019-05-09T16:30:18.201" v="113" actId="1076"/>
          <ac:picMkLst>
            <pc:docMk/>
            <pc:sldMk cId="2406273178" sldId="256"/>
            <ac:picMk id="37" creationId="{00000000-0000-0000-0000-000000000000}"/>
          </ac:picMkLst>
        </pc:picChg>
      </pc:sldChg>
    </pc:docChg>
  </pc:docChgLst>
  <pc:docChgLst>
    <pc:chgData name="Jeany Liseth Argueta Villalobos" userId="S::jlis22@ugb.edu.sv::c38ef022-7d46-439c-994b-34f05d0bdcb2" providerId="AD" clId="Web-{83CB3963-EED9-159A-738E-242DB859E728}"/>
    <pc:docChg chg="modSld">
      <pc:chgData name="Jeany Liseth Argueta Villalobos" userId="S::jlis22@ugb.edu.sv::c38ef022-7d46-439c-994b-34f05d0bdcb2" providerId="AD" clId="Web-{83CB3963-EED9-159A-738E-242DB859E728}" dt="2019-05-09T15:43:08.953" v="19"/>
      <pc:docMkLst>
        <pc:docMk/>
      </pc:docMkLst>
      <pc:sldChg chg="addSp delSp modSp">
        <pc:chgData name="Jeany Liseth Argueta Villalobos" userId="S::jlis22@ugb.edu.sv::c38ef022-7d46-439c-994b-34f05d0bdcb2" providerId="AD" clId="Web-{83CB3963-EED9-159A-738E-242DB859E728}" dt="2019-05-09T15:43:08.953" v="19"/>
        <pc:sldMkLst>
          <pc:docMk/>
          <pc:sldMk cId="2406273178" sldId="256"/>
        </pc:sldMkLst>
        <pc:spChg chg="mod">
          <ac:chgData name="Jeany Liseth Argueta Villalobos" userId="S::jlis22@ugb.edu.sv::c38ef022-7d46-439c-994b-34f05d0bdcb2" providerId="AD" clId="Web-{83CB3963-EED9-159A-738E-242DB859E728}" dt="2019-05-09T15:42:49.593" v="16" actId="20577"/>
          <ac:spMkLst>
            <pc:docMk/>
            <pc:sldMk cId="2406273178" sldId="256"/>
            <ac:spMk id="4" creationId="{00000000-0000-0000-0000-000000000000}"/>
          </ac:spMkLst>
        </pc:spChg>
        <pc:grpChg chg="add del">
          <ac:chgData name="Jeany Liseth Argueta Villalobos" userId="S::jlis22@ugb.edu.sv::c38ef022-7d46-439c-994b-34f05d0bdcb2" providerId="AD" clId="Web-{83CB3963-EED9-159A-738E-242DB859E728}" dt="2019-05-09T15:43:08.953" v="19"/>
          <ac:grpSpMkLst>
            <pc:docMk/>
            <pc:sldMk cId="2406273178" sldId="256"/>
            <ac:grpSpMk id="34" creationId="{00000000-0000-0000-0000-000000000000}"/>
          </ac:grpSpMkLst>
        </pc:grpChg>
      </pc:sldChg>
    </pc:docChg>
  </pc:docChgLst>
  <pc:docChgLst>
    <pc:chgData name="Jeany Liseth Argueta Villalobos" userId="S::jlis22@ugb.edu.sv::c38ef022-7d46-439c-994b-34f05d0bdcb2" providerId="AD" clId="Web-{B35AA0F2-46CE-FD60-D34A-50F9AC688053}"/>
    <pc:docChg chg="modSld">
      <pc:chgData name="Jeany Liseth Argueta Villalobos" userId="S::jlis22@ugb.edu.sv::c38ef022-7d46-439c-994b-34f05d0bdcb2" providerId="AD" clId="Web-{B35AA0F2-46CE-FD60-D34A-50F9AC688053}" dt="2019-06-21T15:30:02.936" v="10"/>
      <pc:docMkLst>
        <pc:docMk/>
      </pc:docMkLst>
      <pc:sldChg chg="addSp delSp modSp">
        <pc:chgData name="Jeany Liseth Argueta Villalobos" userId="S::jlis22@ugb.edu.sv::c38ef022-7d46-439c-994b-34f05d0bdcb2" providerId="AD" clId="Web-{B35AA0F2-46CE-FD60-D34A-50F9AC688053}" dt="2019-06-21T15:30:02.936" v="10"/>
        <pc:sldMkLst>
          <pc:docMk/>
          <pc:sldMk cId="2406273178" sldId="256"/>
        </pc:sldMkLst>
        <pc:picChg chg="add del mod modCrop">
          <ac:chgData name="Jeany Liseth Argueta Villalobos" userId="S::jlis22@ugb.edu.sv::c38ef022-7d46-439c-994b-34f05d0bdcb2" providerId="AD" clId="Web-{B35AA0F2-46CE-FD60-D34A-50F9AC688053}" dt="2019-06-21T15:30:02.936" v="10"/>
          <ac:picMkLst>
            <pc:docMk/>
            <pc:sldMk cId="2406273178" sldId="256"/>
            <ac:picMk id="3" creationId="{774AEA7C-1BE4-488F-ABC7-049EA7ED8447}"/>
          </ac:picMkLst>
        </pc:picChg>
        <pc:picChg chg="del">
          <ac:chgData name="Jeany Liseth Argueta Villalobos" userId="S::jlis22@ugb.edu.sv::c38ef022-7d46-439c-994b-34f05d0bdcb2" providerId="AD" clId="Web-{B35AA0F2-46CE-FD60-D34A-50F9AC688053}" dt="2019-06-21T15:25:23.717" v="0"/>
          <ac:picMkLst>
            <pc:docMk/>
            <pc:sldMk cId="2406273178" sldId="256"/>
            <ac:picMk id="39"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713925"/>
            <a:ext cx="38404800" cy="10027920"/>
          </a:xfrm>
        </p:spPr>
        <p:txBody>
          <a:bodyPr anchor="b"/>
          <a:lstStyle>
            <a:lvl1pPr algn="ctr">
              <a:defRPr sz="25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400800" y="15128560"/>
            <a:ext cx="38404800" cy="6954200"/>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0771E8B-6CA5-40B2-8038-0E112F3DAC1C}" type="datetimeFigureOut">
              <a:rPr lang="es-ES" smtClean="0"/>
              <a:t>18/08/2020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3807683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0771E8B-6CA5-40B2-8038-0E112F3DAC1C}" type="datetimeFigureOut">
              <a:rPr lang="es-ES" smtClean="0"/>
              <a:t>18/08/2020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1015018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533525"/>
            <a:ext cx="11041380" cy="2440972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520440" y="1533525"/>
            <a:ext cx="32484060" cy="2440972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0771E8B-6CA5-40B2-8038-0E112F3DAC1C}" type="datetimeFigureOut">
              <a:rPr lang="es-ES" smtClean="0"/>
              <a:t>18/08/2020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2537764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0771E8B-6CA5-40B2-8038-0E112F3DAC1C}" type="datetimeFigureOut">
              <a:rPr lang="es-ES" smtClean="0"/>
              <a:t>18/08/2020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112569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493770" y="7180902"/>
            <a:ext cx="44165520" cy="11981495"/>
          </a:xfrm>
        </p:spPr>
        <p:txBody>
          <a:bodyPr anchor="b"/>
          <a:lstStyle>
            <a:lvl1pPr>
              <a:defRPr sz="25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493770" y="19275747"/>
            <a:ext cx="44165520" cy="6300785"/>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0771E8B-6CA5-40B2-8038-0E112F3DAC1C}" type="datetimeFigureOut">
              <a:rPr lang="es-ES" smtClean="0"/>
              <a:t>18/08/2020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1480615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520440" y="7667625"/>
            <a:ext cx="21762720" cy="182756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25923240" y="7667625"/>
            <a:ext cx="21762720" cy="182756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0771E8B-6CA5-40B2-8038-0E112F3DAC1C}" type="datetimeFigureOut">
              <a:rPr lang="es-ES" smtClean="0"/>
              <a:t>18/08/2020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3409086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3527110" y="1533527"/>
            <a:ext cx="44165520" cy="5567365"/>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527112" y="7060885"/>
            <a:ext cx="21662705"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s-ES"/>
              <a:t>Haga clic para modificar los estilos de texto del patrón</a:t>
            </a:r>
          </a:p>
        </p:txBody>
      </p:sp>
      <p:sp>
        <p:nvSpPr>
          <p:cNvPr id="4" name="Content Placeholder 3"/>
          <p:cNvSpPr>
            <a:spLocks noGrp="1"/>
          </p:cNvSpPr>
          <p:nvPr>
            <p:ph sz="half" idx="2"/>
          </p:nvPr>
        </p:nvSpPr>
        <p:spPr>
          <a:xfrm>
            <a:off x="3527112" y="10521315"/>
            <a:ext cx="21662705" cy="1547527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25923240" y="7060885"/>
            <a:ext cx="21769390"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s-ES"/>
              <a:t>Haga clic para modificar los estilos de texto del patrón</a:t>
            </a:r>
          </a:p>
        </p:txBody>
      </p:sp>
      <p:sp>
        <p:nvSpPr>
          <p:cNvPr id="6" name="Content Placeholder 5"/>
          <p:cNvSpPr>
            <a:spLocks noGrp="1"/>
          </p:cNvSpPr>
          <p:nvPr>
            <p:ph sz="quarter" idx="4"/>
          </p:nvPr>
        </p:nvSpPr>
        <p:spPr>
          <a:xfrm>
            <a:off x="25923240" y="10521315"/>
            <a:ext cx="21769390" cy="1547527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0771E8B-6CA5-40B2-8038-0E112F3DAC1C}" type="datetimeFigureOut">
              <a:rPr lang="es-ES" smtClean="0"/>
              <a:t>18/08/2020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2370342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0771E8B-6CA5-40B2-8038-0E112F3DAC1C}" type="datetimeFigureOut">
              <a:rPr lang="es-ES" smtClean="0"/>
              <a:t>18/08/2020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973465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71E8B-6CA5-40B2-8038-0E112F3DAC1C}" type="datetimeFigureOut">
              <a:rPr lang="es-ES" smtClean="0"/>
              <a:t>18/08/2020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19701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527112" y="1920240"/>
            <a:ext cx="16515395" cy="6720840"/>
          </a:xfrm>
        </p:spPr>
        <p:txBody>
          <a:bodyPr anchor="b"/>
          <a:lstStyle>
            <a:lvl1pPr>
              <a:defRPr sz="1344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1769390" y="4147187"/>
            <a:ext cx="25923240" cy="20469225"/>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0771E8B-6CA5-40B2-8038-0E112F3DAC1C}" type="datetimeFigureOut">
              <a:rPr lang="es-ES" smtClean="0"/>
              <a:t>18/08/2020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1115252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527112" y="1920240"/>
            <a:ext cx="16515395" cy="6720840"/>
          </a:xfrm>
        </p:spPr>
        <p:txBody>
          <a:bodyPr anchor="b"/>
          <a:lstStyle>
            <a:lvl1pPr>
              <a:defRPr sz="1344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1769390" y="4147187"/>
            <a:ext cx="25923240" cy="20469225"/>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0771E8B-6CA5-40B2-8038-0E112F3DAC1C}" type="datetimeFigureOut">
              <a:rPr lang="es-ES" smtClean="0"/>
              <a:t>18/08/2020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F1556C4-DFC3-4611-A7CC-780699185E26}" type="slidenum">
              <a:rPr lang="es-ES" smtClean="0"/>
              <a:t>‹#›</a:t>
            </a:fld>
            <a:endParaRPr lang="es-ES"/>
          </a:p>
        </p:txBody>
      </p:sp>
    </p:spTree>
    <p:extLst>
      <p:ext uri="{BB962C8B-B14F-4D97-AF65-F5344CB8AC3E}">
        <p14:creationId xmlns:p14="http://schemas.microsoft.com/office/powerpoint/2010/main" val="3948072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533527"/>
            <a:ext cx="44165520" cy="556736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520440" y="7667625"/>
            <a:ext cx="44165520" cy="1827562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3520440" y="26696672"/>
            <a:ext cx="11521440" cy="1533525"/>
          </a:xfrm>
          <a:prstGeom prst="rect">
            <a:avLst/>
          </a:prstGeom>
        </p:spPr>
        <p:txBody>
          <a:bodyPr vert="horz" lIns="91440" tIns="45720" rIns="91440" bIns="45720" rtlCol="0" anchor="ctr"/>
          <a:lstStyle>
            <a:lvl1pPr algn="l">
              <a:defRPr sz="5040">
                <a:solidFill>
                  <a:schemeClr val="tx1">
                    <a:tint val="75000"/>
                  </a:schemeClr>
                </a:solidFill>
              </a:defRPr>
            </a:lvl1pPr>
          </a:lstStyle>
          <a:p>
            <a:fld id="{40771E8B-6CA5-40B2-8038-0E112F3DAC1C}" type="datetimeFigureOut">
              <a:rPr lang="es-ES" smtClean="0"/>
              <a:t>18/08/2020</a:t>
            </a:fld>
            <a:endParaRPr lang="es-ES"/>
          </a:p>
        </p:txBody>
      </p:sp>
      <p:sp>
        <p:nvSpPr>
          <p:cNvPr id="5" name="Footer Placeholder 4"/>
          <p:cNvSpPr>
            <a:spLocks noGrp="1"/>
          </p:cNvSpPr>
          <p:nvPr>
            <p:ph type="ftr" sz="quarter" idx="3"/>
          </p:nvPr>
        </p:nvSpPr>
        <p:spPr>
          <a:xfrm>
            <a:off x="16962120" y="26696672"/>
            <a:ext cx="17282160" cy="1533525"/>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36164520" y="26696672"/>
            <a:ext cx="11521440" cy="1533525"/>
          </a:xfrm>
          <a:prstGeom prst="rect">
            <a:avLst/>
          </a:prstGeom>
        </p:spPr>
        <p:txBody>
          <a:bodyPr vert="horz" lIns="91440" tIns="45720" rIns="91440" bIns="45720" rtlCol="0" anchor="ctr"/>
          <a:lstStyle>
            <a:lvl1pPr algn="r">
              <a:defRPr sz="5040">
                <a:solidFill>
                  <a:schemeClr val="tx1">
                    <a:tint val="75000"/>
                  </a:schemeClr>
                </a:solidFill>
              </a:defRPr>
            </a:lvl1pPr>
          </a:lstStyle>
          <a:p>
            <a:fld id="{0F1556C4-DFC3-4611-A7CC-780699185E26}" type="slidenum">
              <a:rPr lang="es-ES" smtClean="0"/>
              <a:t>‹#›</a:t>
            </a:fld>
            <a:endParaRPr lang="es-ES"/>
          </a:p>
        </p:txBody>
      </p:sp>
    </p:spTree>
    <p:extLst>
      <p:ext uri="{BB962C8B-B14F-4D97-AF65-F5344CB8AC3E}">
        <p14:creationId xmlns:p14="http://schemas.microsoft.com/office/powerpoint/2010/main" val="30252794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hyperlink" Target="http://www.mined.gob.sv/jdownloads/Educacin%20Superior/Informacion%20Estadistica%20de%20Educacion%20Superior/Resultados%20de%20la%20Informacion%20de%20IES%202016%20VPreliminar.pdf" TargetMode="External"/><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hyperlink" Target="https://www.ets.org/s/toefl/pdf/toefl_ibt_insight_s1v6.pdf" TargetMode="Externa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agen 38">
            <a:extLst>
              <a:ext uri="{FF2B5EF4-FFF2-40B4-BE49-F238E27FC236}">
                <a16:creationId xmlns:a16="http://schemas.microsoft.com/office/drawing/2014/main" id="{FAFC4D66-2B2B-41C8-AE7F-A181D2A3085A}"/>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38494" t="3651" r="27275" b="2394"/>
          <a:stretch/>
        </p:blipFill>
        <p:spPr>
          <a:xfrm>
            <a:off x="-1" y="-79734"/>
            <a:ext cx="15859383" cy="29028310"/>
          </a:xfrm>
          <a:prstGeom prst="rect">
            <a:avLst/>
          </a:prstGeom>
        </p:spPr>
      </p:pic>
      <p:sp>
        <p:nvSpPr>
          <p:cNvPr id="3" name="Rectángulo 2">
            <a:extLst>
              <a:ext uri="{FF2B5EF4-FFF2-40B4-BE49-F238E27FC236}">
                <a16:creationId xmlns:a16="http://schemas.microsoft.com/office/drawing/2014/main" id="{D0B6A3D1-F7A9-41C2-A7CD-2CF3CDD97EF8}"/>
              </a:ext>
            </a:extLst>
          </p:cNvPr>
          <p:cNvSpPr/>
          <p:nvPr/>
        </p:nvSpPr>
        <p:spPr>
          <a:xfrm>
            <a:off x="-10762" y="-84063"/>
            <a:ext cx="15808204" cy="28948576"/>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6" name="CuadroTexto 15"/>
          <p:cNvSpPr txBox="1"/>
          <p:nvPr/>
        </p:nvSpPr>
        <p:spPr>
          <a:xfrm>
            <a:off x="16587962" y="3504671"/>
            <a:ext cx="11459815" cy="5027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SV" sz="2667" b="1" dirty="0" err="1">
                <a:latin typeface="Arial" panose="020B0604020202020204" pitchFamily="34" charset="0"/>
                <a:cs typeface="Arial" panose="020B0604020202020204" pitchFamily="34" charset="0"/>
              </a:rPr>
              <a:t>Introduction</a:t>
            </a:r>
            <a:endParaRPr lang="es-SV" sz="2667" dirty="0"/>
          </a:p>
        </p:txBody>
      </p:sp>
      <p:sp>
        <p:nvSpPr>
          <p:cNvPr id="2" name="Título 1"/>
          <p:cNvSpPr>
            <a:spLocks noGrp="1"/>
          </p:cNvSpPr>
          <p:nvPr>
            <p:ph type="title"/>
          </p:nvPr>
        </p:nvSpPr>
        <p:spPr>
          <a:xfrm>
            <a:off x="2015993" y="13665336"/>
            <a:ext cx="12033541" cy="5308240"/>
          </a:xfrm>
        </p:spPr>
        <p:txBody>
          <a:bodyPr>
            <a:normAutofit/>
          </a:bodyPr>
          <a:lstStyle/>
          <a:p>
            <a:pPr algn="ctr"/>
            <a:r>
              <a:rPr lang="es-SV" sz="8000" b="1" dirty="0">
                <a:solidFill>
                  <a:schemeClr val="bg1"/>
                </a:solidFill>
                <a:latin typeface="Arial" panose="020B0604020202020204" pitchFamily="34" charset="0"/>
                <a:cs typeface="Arial" panose="020B0604020202020204" pitchFamily="34" charset="0"/>
              </a:rPr>
              <a:t>Performance </a:t>
            </a:r>
            <a:r>
              <a:rPr lang="es-SV" sz="8000" b="1" dirty="0" err="1">
                <a:solidFill>
                  <a:schemeClr val="bg1"/>
                </a:solidFill>
                <a:latin typeface="Arial" panose="020B0604020202020204" pitchFamily="34" charset="0"/>
                <a:cs typeface="Arial" panose="020B0604020202020204" pitchFamily="34" charset="0"/>
              </a:rPr>
              <a:t>Differences</a:t>
            </a:r>
            <a:r>
              <a:rPr lang="es-SV" sz="8000" b="1" dirty="0">
                <a:solidFill>
                  <a:schemeClr val="bg1"/>
                </a:solidFill>
                <a:latin typeface="Arial" panose="020B0604020202020204" pitchFamily="34" charset="0"/>
                <a:cs typeface="Arial" panose="020B0604020202020204" pitchFamily="34" charset="0"/>
              </a:rPr>
              <a:t> </a:t>
            </a:r>
            <a:r>
              <a:rPr lang="es-SV" sz="8000" b="1" dirty="0" err="1">
                <a:solidFill>
                  <a:schemeClr val="bg1"/>
                </a:solidFill>
                <a:latin typeface="Arial" panose="020B0604020202020204" pitchFamily="34" charset="0"/>
                <a:cs typeface="Arial" panose="020B0604020202020204" pitchFamily="34" charset="0"/>
              </a:rPr>
              <a:t>from</a:t>
            </a:r>
            <a:r>
              <a:rPr lang="es-SV" sz="8000" b="1" dirty="0">
                <a:solidFill>
                  <a:schemeClr val="bg1"/>
                </a:solidFill>
                <a:latin typeface="Arial" panose="020B0604020202020204" pitchFamily="34" charset="0"/>
                <a:cs typeface="Arial" panose="020B0604020202020204" pitchFamily="34" charset="0"/>
              </a:rPr>
              <a:t> a TOEFL </a:t>
            </a:r>
            <a:r>
              <a:rPr lang="es-SV" sz="8000" b="1" dirty="0" err="1">
                <a:solidFill>
                  <a:schemeClr val="bg1"/>
                </a:solidFill>
                <a:latin typeface="Arial" panose="020B0604020202020204" pitchFamily="34" charset="0"/>
                <a:cs typeface="Arial" panose="020B0604020202020204" pitchFamily="34" charset="0"/>
              </a:rPr>
              <a:t>Simulation</a:t>
            </a:r>
            <a:r>
              <a:rPr lang="es-SV" sz="8000" b="1" dirty="0">
                <a:solidFill>
                  <a:schemeClr val="bg1"/>
                </a:solidFill>
                <a:latin typeface="Arial" panose="020B0604020202020204" pitchFamily="34" charset="0"/>
                <a:cs typeface="Arial" panose="020B0604020202020204" pitchFamily="34" charset="0"/>
              </a:rPr>
              <a:t> in San Miguel, El Salvador</a:t>
            </a:r>
          </a:p>
        </p:txBody>
      </p:sp>
      <p:sp>
        <p:nvSpPr>
          <p:cNvPr id="4" name="Marcador de contenido 3"/>
          <p:cNvSpPr>
            <a:spLocks noGrp="1"/>
          </p:cNvSpPr>
          <p:nvPr>
            <p:ph sz="half" idx="1"/>
          </p:nvPr>
        </p:nvSpPr>
        <p:spPr>
          <a:xfrm>
            <a:off x="16165268" y="4562869"/>
            <a:ext cx="11822126" cy="5286103"/>
          </a:xfrm>
        </p:spPr>
        <p:txBody>
          <a:bodyPr vert="horz" lIns="60967" tIns="30483" rIns="60967" bIns="30483" rtlCol="0" anchor="t">
            <a:noAutofit/>
          </a:bodyPr>
          <a:lstStyle/>
          <a:p>
            <a:pPr algn="just">
              <a:lnSpc>
                <a:spcPct val="125000"/>
              </a:lnSpc>
            </a:pPr>
            <a:r>
              <a:rPr lang="en-US" sz="2133" dirty="0">
                <a:latin typeface="Arial"/>
                <a:cs typeface="Arial"/>
              </a:rPr>
              <a:t>The standardized test TOEFL is used to assess English language development in non-English speakers. When the first TOEFL test was developed, linguistic theories viewed linguistic competence as a set of independent components such as grammar, vocabulary and comprehension (Carroll, 1961). This study intended to determine the differences of performance in a TOEFL test simulation to compare the development of the macro abilities that the students of 3rd, 4th and 5th year of the Bachelor Degree in English Language Teaching are developing in the Gerardo Barrios University of San Miguel. It is necessary to understand how some activities outside the academic setting influence the development of language skills to analyze them properly. At the same time, a detailed record of the progress that students acquire annually was tracked with the administration of the digitized TOEFL test simulation in the UGB Canvas platform.</a:t>
            </a:r>
            <a:endParaRPr lang="es-ES" sz="2133" dirty="0">
              <a:latin typeface="Arial"/>
              <a:cs typeface="Arial"/>
            </a:endParaRPr>
          </a:p>
          <a:p>
            <a:pPr marL="0" indent="0" algn="just">
              <a:lnSpc>
                <a:spcPct val="125000"/>
              </a:lnSpc>
              <a:buNone/>
            </a:pPr>
            <a:endParaRPr lang="es-SV" sz="2133" dirty="0">
              <a:latin typeface="Arial" panose="020B0604020202020204" pitchFamily="34" charset="0"/>
              <a:cs typeface="Arial" panose="020B0604020202020204" pitchFamily="34" charset="0"/>
            </a:endParaRPr>
          </a:p>
        </p:txBody>
      </p:sp>
      <p:sp>
        <p:nvSpPr>
          <p:cNvPr id="5" name="Marcador de contenido 4"/>
          <p:cNvSpPr>
            <a:spLocks noGrp="1"/>
          </p:cNvSpPr>
          <p:nvPr>
            <p:ph sz="half" idx="2"/>
          </p:nvPr>
        </p:nvSpPr>
        <p:spPr>
          <a:xfrm>
            <a:off x="29476059" y="19489847"/>
            <a:ext cx="11393095" cy="3470412"/>
          </a:xfrm>
        </p:spPr>
        <p:txBody>
          <a:bodyPr vert="horz" lIns="91440" tIns="45720" rIns="91440" bIns="45720" rtlCol="0" anchor="t">
            <a:normAutofit/>
          </a:bodyPr>
          <a:lstStyle/>
          <a:p>
            <a:pPr marL="0" indent="0" algn="just">
              <a:lnSpc>
                <a:spcPct val="125000"/>
              </a:lnSpc>
              <a:buClr>
                <a:srgbClr val="00B0F0"/>
              </a:buClr>
              <a:buNone/>
            </a:pPr>
            <a:r>
              <a:rPr lang="en-US" sz="2133" dirty="0">
                <a:latin typeface="Arial" panose="020B0604020202020204" pitchFamily="34" charset="0"/>
                <a:cs typeface="Arial" panose="020B0604020202020204" pitchFamily="34" charset="0"/>
              </a:rPr>
              <a:t>Two analyzes were carried out to study the longitudinal effect in the sample, the first one who were in the 3rd year in 2017 and in the 4th year in 2018 and the second with students who were in the 4th year in 2017 and in the 5th in 2018. Based on the analysis done, it was expected that the greatest difference between the results of 2017 and 2018 would be in the second group (from 4th to 5th), as they took the subjects that predicted better performance in the tests, and indeed, that was the case.</a:t>
            </a:r>
            <a:endParaRPr lang="es-SV" sz="2133" dirty="0">
              <a:latin typeface="Arial" panose="020B0604020202020204" pitchFamily="34" charset="0"/>
              <a:cs typeface="Arial" panose="020B0604020202020204" pitchFamily="34" charset="0"/>
            </a:endParaRPr>
          </a:p>
        </p:txBody>
      </p:sp>
      <p:sp>
        <p:nvSpPr>
          <p:cNvPr id="7" name="Título 1"/>
          <p:cNvSpPr txBox="1">
            <a:spLocks/>
          </p:cNvSpPr>
          <p:nvPr/>
        </p:nvSpPr>
        <p:spPr>
          <a:xfrm>
            <a:off x="1708473" y="19878769"/>
            <a:ext cx="12369733" cy="3022302"/>
          </a:xfrm>
          <a:prstGeom prst="rect">
            <a:avLst/>
          </a:prstGeom>
        </p:spPr>
        <p:txBody>
          <a:bodyPr vert="horz" lIns="60967" tIns="30483" rIns="60967" bIns="30483" rtlCol="0" anchor="ctr">
            <a:noAutofit/>
          </a:bodyPr>
          <a:lst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a:lstStyle>
          <a:p>
            <a:pPr algn="ctr"/>
            <a:r>
              <a:rPr lang="es-ES" sz="2800" b="1" i="1" dirty="0">
                <a:solidFill>
                  <a:schemeClr val="bg1"/>
                </a:solidFill>
                <a:latin typeface="Arial"/>
                <a:cs typeface="Arial"/>
              </a:rPr>
              <a:t>Jeany Argueta</a:t>
            </a:r>
            <a:r>
              <a:rPr lang="es-ES" sz="2800" b="1" i="1" baseline="30000" dirty="0">
                <a:solidFill>
                  <a:schemeClr val="bg1"/>
                </a:solidFill>
                <a:latin typeface="Arial"/>
                <a:cs typeface="Arial"/>
              </a:rPr>
              <a:t>1</a:t>
            </a:r>
            <a:r>
              <a:rPr lang="es-ES" sz="2800" b="1" i="1" dirty="0">
                <a:solidFill>
                  <a:schemeClr val="bg1"/>
                </a:solidFill>
                <a:latin typeface="Arial"/>
                <a:cs typeface="Arial"/>
              </a:rPr>
              <a:t> ,</a:t>
            </a:r>
            <a:r>
              <a:rPr lang="es-ES" sz="2800" i="1" dirty="0">
                <a:solidFill>
                  <a:schemeClr val="bg1"/>
                </a:solidFill>
                <a:latin typeface="Arial"/>
                <a:cs typeface="Arial"/>
              </a:rPr>
              <a:t> Antonio Trejo</a:t>
            </a:r>
            <a:r>
              <a:rPr lang="es-ES" sz="2800" i="1" baseline="30000" dirty="0">
                <a:solidFill>
                  <a:schemeClr val="bg1"/>
                </a:solidFill>
                <a:latin typeface="Arial"/>
                <a:cs typeface="Arial"/>
              </a:rPr>
              <a:t>1</a:t>
            </a:r>
            <a:r>
              <a:rPr lang="es-ES" sz="2800" i="1" dirty="0">
                <a:solidFill>
                  <a:schemeClr val="bg1"/>
                </a:solidFill>
                <a:latin typeface="Arial"/>
                <a:cs typeface="Arial"/>
              </a:rPr>
              <a:t>, José Villanueva</a:t>
            </a:r>
            <a:r>
              <a:rPr lang="es-ES" sz="2800" i="1" baseline="30000" dirty="0">
                <a:solidFill>
                  <a:schemeClr val="bg1"/>
                </a:solidFill>
                <a:latin typeface="Arial"/>
                <a:cs typeface="Arial"/>
              </a:rPr>
              <a:t>1</a:t>
            </a:r>
            <a:r>
              <a:rPr lang="es-ES" sz="2800" i="1" dirty="0">
                <a:solidFill>
                  <a:schemeClr val="bg1"/>
                </a:solidFill>
                <a:latin typeface="Arial"/>
                <a:cs typeface="Arial"/>
              </a:rPr>
              <a:t>, Gustavo LaFontaine</a:t>
            </a:r>
            <a:r>
              <a:rPr lang="es-ES" sz="2800" i="1" baseline="30000" dirty="0">
                <a:solidFill>
                  <a:schemeClr val="bg1"/>
                </a:solidFill>
                <a:latin typeface="Arial"/>
                <a:cs typeface="Arial"/>
              </a:rPr>
              <a:t>2</a:t>
            </a:r>
          </a:p>
          <a:p>
            <a:pPr algn="ctr"/>
            <a:endParaRPr lang="es-SV" sz="2800" dirty="0">
              <a:solidFill>
                <a:schemeClr val="bg1"/>
              </a:solidFill>
              <a:latin typeface="Arial" panose="020B0604020202020204" pitchFamily="34" charset="0"/>
              <a:cs typeface="Arial" panose="020B0604020202020204" pitchFamily="34" charset="0"/>
            </a:endParaRPr>
          </a:p>
          <a:p>
            <a:pPr algn="ctr"/>
            <a:r>
              <a:rPr lang="es-SV" sz="2800" i="1" baseline="30000" dirty="0">
                <a:solidFill>
                  <a:schemeClr val="bg1"/>
                </a:solidFill>
                <a:latin typeface="Arial" panose="020B0604020202020204" pitchFamily="34" charset="0"/>
                <a:cs typeface="Arial" panose="020B0604020202020204" pitchFamily="34" charset="0"/>
              </a:rPr>
              <a:t>1</a:t>
            </a:r>
            <a:r>
              <a:rPr lang="es-ES" sz="2800" i="1" dirty="0">
                <a:solidFill>
                  <a:schemeClr val="bg1"/>
                </a:solidFill>
                <a:latin typeface="Arial" panose="020B0604020202020204" pitchFamily="34" charset="0"/>
                <a:cs typeface="Arial" panose="020B0604020202020204" pitchFamily="34" charset="0"/>
              </a:rPr>
              <a:t>Gerardo Barrios </a:t>
            </a:r>
            <a:r>
              <a:rPr lang="es-ES" sz="2800" i="1" dirty="0" err="1">
                <a:solidFill>
                  <a:schemeClr val="bg1"/>
                </a:solidFill>
                <a:latin typeface="Arial" panose="020B0604020202020204" pitchFamily="34" charset="0"/>
                <a:cs typeface="Arial" panose="020B0604020202020204" pitchFamily="34" charset="0"/>
              </a:rPr>
              <a:t>University</a:t>
            </a:r>
            <a:r>
              <a:rPr lang="es-ES" sz="2800" i="1" dirty="0">
                <a:solidFill>
                  <a:schemeClr val="bg1"/>
                </a:solidFill>
                <a:latin typeface="Arial" panose="020B0604020202020204" pitchFamily="34" charset="0"/>
                <a:cs typeface="Arial" panose="020B0604020202020204" pitchFamily="34" charset="0"/>
              </a:rPr>
              <a:t>, Calle Las Flores y Avenida Las Magnolias, Colonia Escolán, San Miguel, El Salvador.</a:t>
            </a:r>
          </a:p>
          <a:p>
            <a:pPr algn="ctr"/>
            <a:r>
              <a:rPr lang="es-SV" sz="2800" i="1" baseline="30000" dirty="0">
                <a:solidFill>
                  <a:schemeClr val="bg1"/>
                </a:solidFill>
                <a:latin typeface="Arial" panose="020B0604020202020204" pitchFamily="34" charset="0"/>
                <a:cs typeface="Arial" panose="020B0604020202020204" pitchFamily="34" charset="0"/>
              </a:rPr>
              <a:t>2</a:t>
            </a:r>
            <a:r>
              <a:rPr lang="es-SV" sz="2800" i="1" dirty="0">
                <a:solidFill>
                  <a:schemeClr val="bg1"/>
                </a:solidFill>
                <a:latin typeface="Arial" panose="020B0604020202020204" pitchFamily="34" charset="0"/>
                <a:cs typeface="Arial" panose="020B0604020202020204" pitchFamily="34" charset="0"/>
              </a:rPr>
              <a:t> </a:t>
            </a:r>
            <a:r>
              <a:rPr lang="es-SV" sz="2800" i="1" dirty="0" err="1">
                <a:solidFill>
                  <a:schemeClr val="bg1"/>
                </a:solidFill>
                <a:latin typeface="Arial" panose="020B0604020202020204" pitchFamily="34" charset="0"/>
                <a:cs typeface="Arial" panose="020B0604020202020204" pitchFamily="34" charset="0"/>
              </a:rPr>
              <a:t>Department</a:t>
            </a:r>
            <a:r>
              <a:rPr lang="es-SV" sz="2800" i="1" dirty="0">
                <a:solidFill>
                  <a:schemeClr val="bg1"/>
                </a:solidFill>
                <a:latin typeface="Arial" panose="020B0604020202020204" pitchFamily="34" charset="0"/>
                <a:cs typeface="Arial" panose="020B0604020202020204" pitchFamily="34" charset="0"/>
              </a:rPr>
              <a:t> </a:t>
            </a:r>
            <a:r>
              <a:rPr lang="es-SV" sz="2800" i="1" dirty="0" err="1">
                <a:solidFill>
                  <a:schemeClr val="bg1"/>
                </a:solidFill>
                <a:latin typeface="Arial" panose="020B0604020202020204" pitchFamily="34" charset="0"/>
                <a:cs typeface="Arial" panose="020B0604020202020204" pitchFamily="34" charset="0"/>
              </a:rPr>
              <a:t>of</a:t>
            </a:r>
            <a:r>
              <a:rPr lang="es-SV" sz="2800" i="1" dirty="0">
                <a:solidFill>
                  <a:schemeClr val="bg1"/>
                </a:solidFill>
                <a:latin typeface="Arial" panose="020B0604020202020204" pitchFamily="34" charset="0"/>
                <a:cs typeface="Arial" panose="020B0604020202020204" pitchFamily="34" charset="0"/>
              </a:rPr>
              <a:t> </a:t>
            </a:r>
            <a:r>
              <a:rPr lang="es-SV" sz="2800" i="1" dirty="0" err="1">
                <a:solidFill>
                  <a:schemeClr val="bg1"/>
                </a:solidFill>
                <a:latin typeface="Arial" panose="020B0604020202020204" pitchFamily="34" charset="0"/>
                <a:cs typeface="Arial" panose="020B0604020202020204" pitchFamily="34" charset="0"/>
              </a:rPr>
              <a:t>Sciences</a:t>
            </a:r>
            <a:r>
              <a:rPr lang="es-SV" sz="2800" i="1" dirty="0">
                <a:solidFill>
                  <a:schemeClr val="bg1"/>
                </a:solidFill>
                <a:latin typeface="Arial" panose="020B0604020202020204" pitchFamily="34" charset="0"/>
                <a:cs typeface="Arial" panose="020B0604020202020204" pitchFamily="34" charset="0"/>
              </a:rPr>
              <a:t> and Human </a:t>
            </a:r>
            <a:r>
              <a:rPr lang="es-SV" sz="2800" i="1" dirty="0" err="1">
                <a:solidFill>
                  <a:schemeClr val="bg1"/>
                </a:solidFill>
                <a:latin typeface="Arial" panose="020B0604020202020204" pitchFamily="34" charset="0"/>
                <a:cs typeface="Arial" panose="020B0604020202020204" pitchFamily="34" charset="0"/>
              </a:rPr>
              <a:t>Behavior</a:t>
            </a:r>
            <a:r>
              <a:rPr lang="es-SV" sz="2800" i="1" dirty="0">
                <a:solidFill>
                  <a:schemeClr val="bg1"/>
                </a:solidFill>
                <a:latin typeface="Arial" panose="020B0604020202020204" pitchFamily="34" charset="0"/>
                <a:cs typeface="Arial" panose="020B0604020202020204" pitchFamily="34" charset="0"/>
              </a:rPr>
              <a:t>, Universidad Metropolitana, Caracas, Venezuela</a:t>
            </a:r>
            <a:endParaRPr lang="es-SV" sz="2800" dirty="0">
              <a:solidFill>
                <a:schemeClr val="bg1"/>
              </a:solidFill>
              <a:latin typeface="Arial" panose="020B0604020202020204" pitchFamily="34" charset="0"/>
              <a:cs typeface="Arial" panose="020B0604020202020204" pitchFamily="34" charset="0"/>
            </a:endParaRPr>
          </a:p>
        </p:txBody>
      </p:sp>
      <p:sp>
        <p:nvSpPr>
          <p:cNvPr id="9" name="Marcador de contenido 3"/>
          <p:cNvSpPr txBox="1">
            <a:spLocks/>
          </p:cNvSpPr>
          <p:nvPr/>
        </p:nvSpPr>
        <p:spPr>
          <a:xfrm>
            <a:off x="16289781" y="11464398"/>
            <a:ext cx="11697611" cy="5150905"/>
          </a:xfrm>
          <a:prstGeom prst="rect">
            <a:avLst/>
          </a:prstGeom>
        </p:spPr>
        <p:txBody>
          <a:bodyPr vert="horz" lIns="60967" tIns="30483" rIns="60967" bIns="30483" rtlCol="0">
            <a:noAutofit/>
          </a:bodyPr>
          <a:lst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a:lstStyle>
          <a:p>
            <a:pPr algn="just" fontAlgn="base">
              <a:lnSpc>
                <a:spcPct val="125000"/>
              </a:lnSpc>
              <a:buClr>
                <a:srgbClr val="FF5050"/>
              </a:buClr>
            </a:pPr>
            <a:r>
              <a:rPr lang="en-US" sz="2133" dirty="0">
                <a:latin typeface="Arial" panose="020B0604020202020204" pitchFamily="34" charset="0"/>
                <a:cs typeface="Arial" panose="020B0604020202020204" pitchFamily="34" charset="0"/>
              </a:rPr>
              <a:t>This study was conducted under a longitudinal design. Parallel to the expected longitudinal changes, the research team decided to follow the recommendation of </a:t>
            </a:r>
            <a:r>
              <a:rPr lang="en-US" sz="2133" dirty="0" err="1">
                <a:latin typeface="Arial" panose="020B0604020202020204" pitchFamily="34" charset="0"/>
                <a:cs typeface="Arial" panose="020B0604020202020204" pitchFamily="34" charset="0"/>
              </a:rPr>
              <a:t>Rajulton</a:t>
            </a:r>
            <a:r>
              <a:rPr lang="en-US" sz="2133" dirty="0">
                <a:latin typeface="Arial" panose="020B0604020202020204" pitchFamily="34" charset="0"/>
                <a:cs typeface="Arial" panose="020B0604020202020204" pitchFamily="34" charset="0"/>
              </a:rPr>
              <a:t> (2001) to accompany the comparison of indicators in search for explanatory relationships that denote the nature of these changes between measurements. The sample (n = 108) was composed of 68% of women (n = 74), it was chosen with a non-random sampling of a proactive type (Morales, 2012).</a:t>
            </a:r>
          </a:p>
          <a:p>
            <a:pPr algn="just" fontAlgn="base">
              <a:lnSpc>
                <a:spcPct val="125000"/>
              </a:lnSpc>
              <a:buClr>
                <a:srgbClr val="FF5050"/>
              </a:buClr>
            </a:pPr>
            <a:r>
              <a:rPr lang="en-US" sz="2133" dirty="0">
                <a:latin typeface="Arial" panose="020B0604020202020204" pitchFamily="34" charset="0"/>
                <a:cs typeface="Arial" panose="020B0604020202020204" pitchFamily="34" charset="0"/>
              </a:rPr>
              <a:t>Three digitized instruments were used: Survey of study habits and parallel training strategies, Scale of self-perception of performance in the English language and TOEFL ITP test simulation.</a:t>
            </a:r>
          </a:p>
          <a:p>
            <a:pPr marL="0" indent="0" algn="just">
              <a:lnSpc>
                <a:spcPct val="125000"/>
              </a:lnSpc>
              <a:buClr>
                <a:srgbClr val="FF5050"/>
              </a:buClr>
              <a:buNone/>
            </a:pPr>
            <a:endParaRPr lang="es-SV" sz="2133" dirty="0">
              <a:latin typeface="Arial" panose="020B0604020202020204" pitchFamily="34" charset="0"/>
              <a:cs typeface="Arial" panose="020B0604020202020204" pitchFamily="34" charset="0"/>
            </a:endParaRPr>
          </a:p>
        </p:txBody>
      </p:sp>
      <p:sp>
        <p:nvSpPr>
          <p:cNvPr id="10" name="Marcador de contenido 3"/>
          <p:cNvSpPr txBox="1">
            <a:spLocks/>
          </p:cNvSpPr>
          <p:nvPr/>
        </p:nvSpPr>
        <p:spPr>
          <a:xfrm>
            <a:off x="16568177" y="17018094"/>
            <a:ext cx="11377410" cy="4288565"/>
          </a:xfrm>
          <a:prstGeom prst="rect">
            <a:avLst/>
          </a:prstGeom>
        </p:spPr>
        <p:txBody>
          <a:bodyPr vert="horz" lIns="60967" tIns="30483" rIns="60967" bIns="30483" rtlCol="0" anchor="t">
            <a:noAutofit/>
          </a:bodyPr>
          <a:lst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a:lstStyle>
          <a:p>
            <a:pPr marL="479635" indent="-479635" algn="just" fontAlgn="base">
              <a:lnSpc>
                <a:spcPct val="125000"/>
              </a:lnSpc>
              <a:buClr>
                <a:srgbClr val="00B0F0"/>
              </a:buClr>
            </a:pPr>
            <a:r>
              <a:rPr lang="en-US" sz="2133" dirty="0">
                <a:latin typeface="Arial"/>
                <a:cs typeface="Arial"/>
              </a:rPr>
              <a:t>Regarding study techniques used by participants, when performing a Kruskal-Wallis test significant differences were found, the 4th year cohort presented a mean (m = 6.07, σ = 2.08) similar to that of the 3rd year (m = 6.03, σ = 2.76), however, it also presented a higher standard deviation, therefore, we can argue that there is less agreement in the amount of evaluation techniques used in this group. On the same regard, the 5th-year group presented the lowest average (m = 4.67, σ = 2.14), being, therefore, the group that uses the least study techniques, preferring exercises, pilot tests and multimedia.</a:t>
            </a:r>
            <a:endParaRPr lang="es-SV" sz="2133" dirty="0">
              <a:latin typeface="Arial" panose="020B0604020202020204" pitchFamily="34" charset="0"/>
              <a:cs typeface="Arial" panose="020B0604020202020204" pitchFamily="34" charset="0"/>
            </a:endParaRPr>
          </a:p>
        </p:txBody>
      </p:sp>
      <p:sp>
        <p:nvSpPr>
          <p:cNvPr id="15" name="Marcador de contenido 4"/>
          <p:cNvSpPr txBox="1">
            <a:spLocks/>
          </p:cNvSpPr>
          <p:nvPr/>
        </p:nvSpPr>
        <p:spPr>
          <a:xfrm>
            <a:off x="41915092" y="4561050"/>
            <a:ext cx="8698463" cy="6121474"/>
          </a:xfrm>
          <a:prstGeom prst="rect">
            <a:avLst/>
          </a:prstGeom>
        </p:spPr>
        <p:txBody>
          <a:bodyPr vert="horz" lIns="60967" tIns="30483" rIns="60967" bIns="30483" rtlCol="0">
            <a:noAutofit/>
          </a:bodyPr>
          <a:lst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a:lstStyle>
          <a:p>
            <a:pPr fontAlgn="base">
              <a:buClr>
                <a:srgbClr val="33CCCC"/>
              </a:buClr>
            </a:pPr>
            <a:r>
              <a:rPr lang="en-US" sz="2133" dirty="0">
                <a:latin typeface="Arial" panose="020B0604020202020204" pitchFamily="34" charset="0"/>
                <a:cs typeface="Arial" panose="020B0604020202020204" pitchFamily="34" charset="0"/>
              </a:rPr>
              <a:t>The passing of time and academic instruction of students seems to have a positive influence on their performance on a TOEFL test.</a:t>
            </a:r>
          </a:p>
          <a:p>
            <a:pPr algn="just" fontAlgn="base">
              <a:buClr>
                <a:srgbClr val="33CCCC"/>
              </a:buClr>
            </a:pPr>
            <a:r>
              <a:rPr lang="en-US" sz="2133" dirty="0">
                <a:latin typeface="Arial" panose="020B0604020202020204" pitchFamily="34" charset="0"/>
                <a:cs typeface="Arial" panose="020B0604020202020204" pitchFamily="34" charset="0"/>
              </a:rPr>
              <a:t>Certain study techniques appear to have a positive impact on test performance, specifically, taking TOEFL mockups (or simulations) as well as revising notes, critical reading, and research. </a:t>
            </a:r>
          </a:p>
          <a:p>
            <a:pPr algn="just" fontAlgn="base">
              <a:buClr>
                <a:srgbClr val="33CCCC"/>
              </a:buClr>
            </a:pPr>
            <a:r>
              <a:rPr lang="en-US" sz="2133" dirty="0">
                <a:latin typeface="Arial" panose="020B0604020202020204" pitchFamily="34" charset="0"/>
                <a:cs typeface="Arial" panose="020B0604020202020204" pitchFamily="34" charset="0"/>
              </a:rPr>
              <a:t>The cohort analysis also provided evidence that subjects in more advanced years appeared to perform better on English language achievement tests.</a:t>
            </a:r>
          </a:p>
          <a:p>
            <a:pPr algn="just" fontAlgn="base">
              <a:buClr>
                <a:srgbClr val="33CCCC"/>
              </a:buClr>
            </a:pPr>
            <a:r>
              <a:rPr lang="en-US" sz="2133" dirty="0">
                <a:latin typeface="Arial" panose="020B0604020202020204" pitchFamily="34" charset="0"/>
                <a:cs typeface="Arial" panose="020B0604020202020204" pitchFamily="34" charset="0"/>
              </a:rPr>
              <a:t>It is recommended to review the contents of the TOEFL Preparation Course in light of these results in order to consider what areas for improvement could promote the increase of the impact that the course has on the preparation of students.</a:t>
            </a:r>
          </a:p>
        </p:txBody>
      </p:sp>
      <p:sp>
        <p:nvSpPr>
          <p:cNvPr id="14" name="Rectángulo 13"/>
          <p:cNvSpPr/>
          <p:nvPr/>
        </p:nvSpPr>
        <p:spPr>
          <a:xfrm>
            <a:off x="41915940" y="13020806"/>
            <a:ext cx="8118209" cy="6000489"/>
          </a:xfrm>
          <a:prstGeom prst="rect">
            <a:avLst/>
          </a:prstGeom>
        </p:spPr>
        <p:txBody>
          <a:bodyPr wrap="square">
            <a:spAutoFit/>
          </a:bodyPr>
          <a:lstStyle/>
          <a:p>
            <a:pPr marL="304799" indent="-304799">
              <a:buFont typeface="Arial" panose="020B0604020202020204" pitchFamily="34" charset="0"/>
              <a:buChar char="•"/>
            </a:pPr>
            <a:r>
              <a:rPr lang="es-ES" sz="2133" dirty="0">
                <a:latin typeface="Arial" panose="020B0604020202020204" pitchFamily="34" charset="0"/>
                <a:cs typeface="Arial" panose="020B0604020202020204" pitchFamily="34" charset="0"/>
              </a:rPr>
              <a:t>Canjura, M. (2016, Marzo 3). </a:t>
            </a:r>
            <a:r>
              <a:rPr lang="es-ES" sz="2133" i="1" dirty="0">
                <a:latin typeface="Arial" panose="020B0604020202020204" pitchFamily="34" charset="0"/>
                <a:cs typeface="Arial" panose="020B0604020202020204" pitchFamily="34" charset="0"/>
              </a:rPr>
              <a:t>Ministerio de Educación de El Salvador.</a:t>
            </a:r>
            <a:r>
              <a:rPr lang="es-ES" sz="2133" dirty="0">
                <a:latin typeface="Arial" panose="020B0604020202020204" pitchFamily="34" charset="0"/>
                <a:cs typeface="Arial" panose="020B0604020202020204" pitchFamily="34" charset="0"/>
              </a:rPr>
              <a:t> </a:t>
            </a:r>
            <a:r>
              <a:rPr lang="en-US" sz="2133" dirty="0">
                <a:latin typeface="Arial" panose="020B0604020202020204" pitchFamily="34" charset="0"/>
                <a:cs typeface="Arial" panose="020B0604020202020204" pitchFamily="34" charset="0"/>
              </a:rPr>
              <a:t>Retrieved 2018, from </a:t>
            </a:r>
            <a:r>
              <a:rPr lang="en-US" sz="2133" u="sng" dirty="0">
                <a:latin typeface="Arial" panose="020B0604020202020204" pitchFamily="34" charset="0"/>
                <a:cs typeface="Arial" panose="020B0604020202020204" pitchFamily="34" charset="0"/>
                <a:hlinkClick r:id="rId3"/>
              </a:rPr>
              <a:t>http://www.mined.gob.sv/jdownloads/Educacin%20Superior/Informacion%20Estadistica%20de%20Educacion%20Superior/Resultados%20de%20la%20Informacion%20de%20IES%202016%20VPreliminar.pdf</a:t>
            </a:r>
            <a:endParaRPr lang="es-ES" sz="2133" dirty="0">
              <a:latin typeface="Arial" panose="020B0604020202020204" pitchFamily="34" charset="0"/>
              <a:cs typeface="Arial" panose="020B0604020202020204" pitchFamily="34" charset="0"/>
            </a:endParaRPr>
          </a:p>
          <a:p>
            <a:pPr marL="304799" indent="-304799">
              <a:buFont typeface="Arial" panose="020B0604020202020204" pitchFamily="34" charset="0"/>
              <a:buChar char="•"/>
            </a:pPr>
            <a:endParaRPr lang="es-ES" sz="2133" dirty="0">
              <a:latin typeface="Arial" panose="020B0604020202020204" pitchFamily="34" charset="0"/>
              <a:cs typeface="Arial" panose="020B0604020202020204" pitchFamily="34" charset="0"/>
            </a:endParaRPr>
          </a:p>
          <a:p>
            <a:pPr marL="304799" indent="-304799">
              <a:buFont typeface="Arial" panose="020B0604020202020204" pitchFamily="34" charset="0"/>
              <a:buChar char="•"/>
            </a:pPr>
            <a:r>
              <a:rPr lang="en-US" sz="2133" dirty="0">
                <a:latin typeface="Arial" panose="020B0604020202020204" pitchFamily="34" charset="0"/>
                <a:cs typeface="Arial" panose="020B0604020202020204" pitchFamily="34" charset="0"/>
              </a:rPr>
              <a:t>Carroll, J. B. (1961). </a:t>
            </a:r>
            <a:r>
              <a:rPr lang="en-US" sz="2133" i="1" dirty="0">
                <a:latin typeface="Arial" panose="020B0604020202020204" pitchFamily="34" charset="0"/>
                <a:cs typeface="Arial" panose="020B0604020202020204" pitchFamily="34" charset="0"/>
              </a:rPr>
              <a:t>Fundamental considerations in testing for English proficiency of foreign students.</a:t>
            </a:r>
            <a:r>
              <a:rPr lang="en-US" sz="2133" dirty="0">
                <a:latin typeface="Arial" panose="020B0604020202020204" pitchFamily="34" charset="0"/>
                <a:cs typeface="Arial" panose="020B0604020202020204" pitchFamily="34" charset="0"/>
              </a:rPr>
              <a:t> Washington, DC: Center for Applied Linguistics.</a:t>
            </a:r>
            <a:endParaRPr lang="es-ES" sz="2133" dirty="0">
              <a:latin typeface="Arial" panose="020B0604020202020204" pitchFamily="34" charset="0"/>
              <a:cs typeface="Arial" panose="020B0604020202020204" pitchFamily="34" charset="0"/>
            </a:endParaRPr>
          </a:p>
          <a:p>
            <a:pPr marL="304799" indent="-304799">
              <a:buFont typeface="Arial" panose="020B0604020202020204" pitchFamily="34" charset="0"/>
              <a:buChar char="•"/>
            </a:pPr>
            <a:r>
              <a:rPr lang="en-US" sz="2133" dirty="0">
                <a:latin typeface="Arial" panose="020B0604020202020204" pitchFamily="34" charset="0"/>
                <a:cs typeface="Arial" panose="020B0604020202020204" pitchFamily="34" charset="0"/>
              </a:rPr>
              <a:t>Long, M. H. (1983). Does Second Language Instruction Make a Difference? A review of </a:t>
            </a:r>
            <a:r>
              <a:rPr lang="en-US" sz="2133" dirty="0" err="1">
                <a:latin typeface="Arial" panose="020B0604020202020204" pitchFamily="34" charset="0"/>
                <a:cs typeface="Arial" panose="020B0604020202020204" pitchFamily="34" charset="0"/>
              </a:rPr>
              <a:t>reseach</a:t>
            </a:r>
            <a:r>
              <a:rPr lang="en-US" sz="2133" dirty="0">
                <a:latin typeface="Arial" panose="020B0604020202020204" pitchFamily="34" charset="0"/>
                <a:cs typeface="Arial" panose="020B0604020202020204" pitchFamily="34" charset="0"/>
              </a:rPr>
              <a:t>. </a:t>
            </a:r>
            <a:r>
              <a:rPr lang="en-US" sz="2133" i="1" dirty="0">
                <a:latin typeface="Arial" panose="020B0604020202020204" pitchFamily="34" charset="0"/>
                <a:cs typeface="Arial" panose="020B0604020202020204" pitchFamily="34" charset="0"/>
              </a:rPr>
              <a:t>TESOL quarterly, 17</a:t>
            </a:r>
            <a:r>
              <a:rPr lang="en-US" sz="2133" dirty="0">
                <a:latin typeface="Arial" panose="020B0604020202020204" pitchFamily="34" charset="0"/>
                <a:cs typeface="Arial" panose="020B0604020202020204" pitchFamily="34" charset="0"/>
              </a:rPr>
              <a:t>(3), 359-382.</a:t>
            </a:r>
            <a:endParaRPr lang="es-ES" sz="2133" dirty="0">
              <a:latin typeface="Arial" panose="020B0604020202020204" pitchFamily="34" charset="0"/>
              <a:cs typeface="Arial" panose="020B0604020202020204" pitchFamily="34" charset="0"/>
            </a:endParaRPr>
          </a:p>
          <a:p>
            <a:pPr marL="304799" indent="-304799">
              <a:buFont typeface="Arial" panose="020B0604020202020204" pitchFamily="34" charset="0"/>
              <a:buChar char="•"/>
            </a:pPr>
            <a:r>
              <a:rPr lang="en-US" sz="2133" dirty="0" err="1">
                <a:latin typeface="Arial" panose="020B0604020202020204" pitchFamily="34" charset="0"/>
                <a:cs typeface="Arial" panose="020B0604020202020204" pitchFamily="34" charset="0"/>
              </a:rPr>
              <a:t>Rajulton</a:t>
            </a:r>
            <a:r>
              <a:rPr lang="en-US" sz="2133" dirty="0">
                <a:latin typeface="Arial" panose="020B0604020202020204" pitchFamily="34" charset="0"/>
                <a:cs typeface="Arial" panose="020B0604020202020204" pitchFamily="34" charset="0"/>
              </a:rPr>
              <a:t>, F. (2001). The fundamentals of longitudinal research: an overview.    </a:t>
            </a:r>
            <a:r>
              <a:rPr lang="en-US" sz="2133" i="1" dirty="0">
                <a:latin typeface="Arial" panose="020B0604020202020204" pitchFamily="34" charset="0"/>
                <a:cs typeface="Arial" panose="020B0604020202020204" pitchFamily="34" charset="0"/>
              </a:rPr>
              <a:t>Canadian Studies in Population</a:t>
            </a:r>
            <a:r>
              <a:rPr lang="en-US" sz="2133" dirty="0">
                <a:latin typeface="Arial" panose="020B0604020202020204" pitchFamily="34" charset="0"/>
                <a:cs typeface="Arial" panose="020B0604020202020204" pitchFamily="34" charset="0"/>
              </a:rPr>
              <a:t>, 28(2), 169-185.</a:t>
            </a:r>
            <a:endParaRPr lang="es-ES" sz="2133" dirty="0">
              <a:latin typeface="Arial" panose="020B0604020202020204" pitchFamily="34" charset="0"/>
              <a:cs typeface="Arial" panose="020B0604020202020204" pitchFamily="34" charset="0"/>
            </a:endParaRPr>
          </a:p>
          <a:p>
            <a:pPr marL="304799" indent="-304799">
              <a:buFont typeface="Arial" panose="020B0604020202020204" pitchFamily="34" charset="0"/>
              <a:buChar char="•"/>
            </a:pPr>
            <a:r>
              <a:rPr lang="en-US" sz="2133" dirty="0">
                <a:latin typeface="Arial" panose="020B0604020202020204" pitchFamily="34" charset="0"/>
                <a:cs typeface="Arial" panose="020B0604020202020204" pitchFamily="34" charset="0"/>
              </a:rPr>
              <a:t>ETS. (2011). </a:t>
            </a:r>
            <a:r>
              <a:rPr lang="en-US" sz="2133" i="1" dirty="0">
                <a:latin typeface="Arial" panose="020B0604020202020204" pitchFamily="34" charset="0"/>
                <a:cs typeface="Arial" panose="020B0604020202020204" pitchFamily="34" charset="0"/>
              </a:rPr>
              <a:t>TOEFL Program History. TOEFL </a:t>
            </a:r>
            <a:r>
              <a:rPr lang="en-US" sz="2133" i="1" dirty="0" err="1">
                <a:latin typeface="Arial" panose="020B0604020202020204" pitchFamily="34" charset="0"/>
                <a:cs typeface="Arial" panose="020B0604020202020204" pitchFamily="34" charset="0"/>
              </a:rPr>
              <a:t>iBT</a:t>
            </a:r>
            <a:r>
              <a:rPr lang="en-US" sz="2133" i="1" dirty="0">
                <a:latin typeface="Arial" panose="020B0604020202020204" pitchFamily="34" charset="0"/>
                <a:cs typeface="Arial" panose="020B0604020202020204" pitchFamily="34" charset="0"/>
              </a:rPr>
              <a:t> Research Insight.</a:t>
            </a:r>
            <a:r>
              <a:rPr lang="en-US" sz="2133" dirty="0">
                <a:latin typeface="Arial" panose="020B0604020202020204" pitchFamily="34" charset="0"/>
                <a:cs typeface="Arial" panose="020B0604020202020204" pitchFamily="34" charset="0"/>
              </a:rPr>
              <a:t> Retrieved from </a:t>
            </a:r>
            <a:r>
              <a:rPr lang="en-US" sz="2133" u="sng" dirty="0">
                <a:latin typeface="Arial" panose="020B0604020202020204" pitchFamily="34" charset="0"/>
                <a:cs typeface="Arial" panose="020B0604020202020204" pitchFamily="34" charset="0"/>
                <a:hlinkClick r:id="rId4"/>
              </a:rPr>
              <a:t>https://www.ets.org/s/toefl/pdf/toefl_ibt_insight_s1v6.pdf</a:t>
            </a:r>
            <a:endParaRPr lang="es-ES" sz="2133" dirty="0">
              <a:latin typeface="Arial" panose="020B0604020202020204" pitchFamily="34" charset="0"/>
              <a:cs typeface="Arial" panose="020B0604020202020204" pitchFamily="34" charset="0"/>
            </a:endParaRPr>
          </a:p>
        </p:txBody>
      </p:sp>
      <p:grpSp>
        <p:nvGrpSpPr>
          <p:cNvPr id="42" name="Grupo 41"/>
          <p:cNvGrpSpPr/>
          <p:nvPr/>
        </p:nvGrpSpPr>
        <p:grpSpPr>
          <a:xfrm>
            <a:off x="45594468" y="21692057"/>
            <a:ext cx="3280770" cy="3757308"/>
            <a:chOff x="24419493" y="32079553"/>
            <a:chExt cx="2167991" cy="2521985"/>
          </a:xfrm>
        </p:grpSpPr>
        <p:pic>
          <p:nvPicPr>
            <p:cNvPr id="40" name="Imagen 39"/>
            <p:cNvPicPr>
              <a:picLocks noChangeAspect="1"/>
            </p:cNvPicPr>
            <p:nvPr/>
          </p:nvPicPr>
          <p:blipFill rotWithShape="1">
            <a:blip r:embed="rId5" cstate="print">
              <a:extLst>
                <a:ext uri="{28A0092B-C50C-407E-A947-70E740481C1C}">
                  <a14:useLocalDpi xmlns:a14="http://schemas.microsoft.com/office/drawing/2010/main" val="0"/>
                </a:ext>
              </a:extLst>
            </a:blip>
            <a:srcRect l="17599" b="12117"/>
            <a:stretch/>
          </p:blipFill>
          <p:spPr>
            <a:xfrm rot="10800000" flipH="1" flipV="1">
              <a:off x="24721034" y="32079553"/>
              <a:ext cx="1866450" cy="2005520"/>
            </a:xfrm>
            <a:prstGeom prst="rect">
              <a:avLst/>
            </a:prstGeom>
          </p:spPr>
        </p:pic>
        <p:sp>
          <p:nvSpPr>
            <p:cNvPr id="41" name="CuadroTexto 40"/>
            <p:cNvSpPr txBox="1"/>
            <p:nvPr/>
          </p:nvSpPr>
          <p:spPr>
            <a:xfrm>
              <a:off x="24419493" y="34085073"/>
              <a:ext cx="2101879" cy="516465"/>
            </a:xfrm>
            <a:prstGeom prst="rect">
              <a:avLst/>
            </a:prstGeom>
            <a:noFill/>
          </p:spPr>
          <p:txBody>
            <a:bodyPr wrap="square" lIns="91440" tIns="45720" rIns="91440" bIns="45720" rtlCol="0" anchor="t">
              <a:spAutoFit/>
            </a:bodyPr>
            <a:lstStyle/>
            <a:p>
              <a:pPr algn="ctr"/>
              <a:r>
                <a:rPr lang="es-SV" sz="2000" dirty="0">
                  <a:latin typeface="Arial"/>
                  <a:cs typeface="Arial"/>
                </a:rPr>
                <a:t>Licda. Jeany Argueta</a:t>
              </a:r>
            </a:p>
            <a:p>
              <a:pPr algn="ctr"/>
              <a:r>
                <a:rPr lang="es-SV" sz="2400" dirty="0">
                  <a:latin typeface="Arial"/>
                  <a:cs typeface="Arial"/>
                </a:rPr>
                <a:t>jlis22@ugb.edu.sv</a:t>
              </a:r>
            </a:p>
          </p:txBody>
        </p:sp>
      </p:grpSp>
      <p:graphicFrame>
        <p:nvGraphicFramePr>
          <p:cNvPr id="12" name="Tabla 11"/>
          <p:cNvGraphicFramePr>
            <a:graphicFrameLocks noGrp="1"/>
          </p:cNvGraphicFramePr>
          <p:nvPr>
            <p:extLst>
              <p:ext uri="{D42A27DB-BD31-4B8C-83A1-F6EECF244321}">
                <p14:modId xmlns:p14="http://schemas.microsoft.com/office/powerpoint/2010/main" val="2731751931"/>
              </p:ext>
            </p:extLst>
          </p:nvPr>
        </p:nvGraphicFramePr>
        <p:xfrm>
          <a:off x="29872188" y="22513270"/>
          <a:ext cx="5632339" cy="4979386"/>
        </p:xfrm>
        <a:graphic>
          <a:graphicData uri="http://schemas.openxmlformats.org/drawingml/2006/table">
            <a:tbl>
              <a:tblPr>
                <a:tableStyleId>{5C22544A-7EE6-4342-B048-85BDC9FD1C3A}</a:tableStyleId>
              </a:tblPr>
              <a:tblGrid>
                <a:gridCol w="1689710">
                  <a:extLst>
                    <a:ext uri="{9D8B030D-6E8A-4147-A177-3AD203B41FA5}">
                      <a16:colId xmlns:a16="http://schemas.microsoft.com/office/drawing/2014/main" val="2445200749"/>
                    </a:ext>
                  </a:extLst>
                </a:gridCol>
                <a:gridCol w="208280">
                  <a:extLst>
                    <a:ext uri="{9D8B030D-6E8A-4147-A177-3AD203B41FA5}">
                      <a16:colId xmlns:a16="http://schemas.microsoft.com/office/drawing/2014/main" val="2304926517"/>
                    </a:ext>
                  </a:extLst>
                </a:gridCol>
                <a:gridCol w="1944513">
                  <a:extLst>
                    <a:ext uri="{9D8B030D-6E8A-4147-A177-3AD203B41FA5}">
                      <a16:colId xmlns:a16="http://schemas.microsoft.com/office/drawing/2014/main" val="3508769688"/>
                    </a:ext>
                  </a:extLst>
                </a:gridCol>
                <a:gridCol w="1789836">
                  <a:extLst>
                    <a:ext uri="{9D8B030D-6E8A-4147-A177-3AD203B41FA5}">
                      <a16:colId xmlns:a16="http://schemas.microsoft.com/office/drawing/2014/main" val="2800292063"/>
                    </a:ext>
                  </a:extLst>
                </a:gridCol>
              </a:tblGrid>
              <a:tr h="506754">
                <a:tc gridSpan="4">
                  <a:txBody>
                    <a:bodyPr/>
                    <a:lstStyle/>
                    <a:p>
                      <a:pPr marL="38100" marR="38100" algn="just">
                        <a:lnSpc>
                          <a:spcPct val="107000"/>
                        </a:lnSpc>
                        <a:spcAft>
                          <a:spcPts val="800"/>
                        </a:spcAft>
                      </a:pPr>
                      <a:r>
                        <a:rPr lang="en-US" sz="1600" dirty="0">
                          <a:effectLst/>
                          <a:latin typeface="Arial" panose="020B0604020202020204" pitchFamily="34" charset="0"/>
                          <a:cs typeface="Arial" panose="020B0604020202020204" pitchFamily="34" charset="0"/>
                        </a:rPr>
                        <a:t>Descriptive Statistics students from 3rd to 4</a:t>
                      </a:r>
                      <a:r>
                        <a:rPr lang="en-US" sz="1600" baseline="30000" dirty="0">
                          <a:effectLst/>
                          <a:latin typeface="Arial" panose="020B0604020202020204" pitchFamily="34" charset="0"/>
                          <a:cs typeface="Arial" panose="020B0604020202020204" pitchFamily="34" charset="0"/>
                        </a:rPr>
                        <a:t>th</a:t>
                      </a:r>
                      <a:r>
                        <a:rPr lang="en-US" sz="1600" dirty="0">
                          <a:effectLst/>
                          <a:latin typeface="Arial" panose="020B0604020202020204" pitchFamily="34" charset="0"/>
                          <a:cs typeface="Arial" panose="020B0604020202020204" pitchFamily="34" charset="0"/>
                        </a:rPr>
                        <a:t> year of their major                   </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chor="ctr">
                    <a:no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4032618316"/>
                  </a:ext>
                </a:extLst>
              </a:tr>
              <a:tr h="399739">
                <a:tc>
                  <a:txBody>
                    <a:bodyPr/>
                    <a:lstStyle/>
                    <a:p>
                      <a:pPr algn="just">
                        <a:lnSpc>
                          <a:spcPct val="107000"/>
                        </a:lnSpc>
                        <a:spcAft>
                          <a:spcPts val="800"/>
                        </a:spcAft>
                      </a:pPr>
                      <a:r>
                        <a:rPr lang="en-US" sz="1600">
                          <a:effectLst/>
                          <a:latin typeface="Arial" panose="020B0604020202020204" pitchFamily="34" charset="0"/>
                          <a:cs typeface="Arial" panose="020B0604020202020204" pitchFamily="34" charset="0"/>
                        </a:rPr>
                        <a:t> </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chor="b">
                    <a:noFill/>
                  </a:tcPr>
                </a:tc>
                <a:tc>
                  <a:txBody>
                    <a:bodyPr/>
                    <a:lstStyle/>
                    <a:p>
                      <a:pPr marL="38100" marR="38100" algn="just">
                        <a:lnSpc>
                          <a:spcPct val="107000"/>
                        </a:lnSpc>
                        <a:spcAft>
                          <a:spcPts val="800"/>
                        </a:spcAft>
                      </a:pPr>
                      <a:r>
                        <a:rPr lang="es-419" sz="1600" dirty="0">
                          <a:effectLst/>
                          <a:latin typeface="Arial"/>
                          <a:cs typeface="Arial"/>
                        </a:rPr>
                        <a:t>N</a:t>
                      </a:r>
                      <a:endParaRPr lang="es-ES" sz="1600" dirty="0">
                        <a:effectLst/>
                        <a:latin typeface="Arial"/>
                        <a:ea typeface="Calibri" panose="020F0502020204030204" pitchFamily="34" charset="0"/>
                        <a:cs typeface="Arial"/>
                      </a:endParaRPr>
                    </a:p>
                  </a:txBody>
                  <a:tcPr marL="45725" marR="45725" marT="0" marB="0" anchor="b">
                    <a:noFill/>
                  </a:tcPr>
                </a:tc>
                <a:tc>
                  <a:txBody>
                    <a:bodyPr/>
                    <a:lstStyle/>
                    <a:p>
                      <a:pPr marL="38100" marR="38100" algn="just">
                        <a:lnSpc>
                          <a:spcPct val="107000"/>
                        </a:lnSpc>
                        <a:spcAft>
                          <a:spcPts val="800"/>
                        </a:spcAft>
                      </a:pPr>
                      <a:r>
                        <a:rPr lang="es-419" sz="1600" dirty="0">
                          <a:effectLst/>
                          <a:latin typeface="Arial"/>
                          <a:cs typeface="Arial"/>
                        </a:rPr>
                        <a:t>Mean</a:t>
                      </a:r>
                      <a:endParaRPr lang="es-ES" sz="1600" dirty="0">
                        <a:effectLst/>
                        <a:latin typeface="Arial"/>
                        <a:ea typeface="Calibri" panose="020F0502020204030204" pitchFamily="34" charset="0"/>
                        <a:cs typeface="Arial"/>
                      </a:endParaRPr>
                    </a:p>
                  </a:txBody>
                  <a:tcPr marL="45725" marR="45725" marT="0" marB="0" anchor="b">
                    <a:noFill/>
                  </a:tcPr>
                </a:tc>
                <a:tc>
                  <a:txBody>
                    <a:bodyPr/>
                    <a:lstStyle/>
                    <a:p>
                      <a:pPr marL="38100" marR="38100" algn="just">
                        <a:lnSpc>
                          <a:spcPct val="107000"/>
                        </a:lnSpc>
                        <a:spcAft>
                          <a:spcPts val="800"/>
                        </a:spcAft>
                      </a:pPr>
                      <a:r>
                        <a:rPr lang="es-419" sz="1600" dirty="0" err="1">
                          <a:effectLst/>
                          <a:latin typeface="Arial"/>
                          <a:cs typeface="Arial"/>
                        </a:rPr>
                        <a:t>Est</a:t>
                      </a:r>
                      <a:r>
                        <a:rPr lang="es-419" sz="1600" dirty="0">
                          <a:effectLst/>
                          <a:latin typeface="Arial"/>
                          <a:cs typeface="Arial"/>
                        </a:rPr>
                        <a:t>. Dev</a:t>
                      </a:r>
                      <a:endParaRPr lang="es-ES" sz="1600" dirty="0">
                        <a:effectLst/>
                        <a:latin typeface="Arial"/>
                        <a:ea typeface="Calibri" panose="020F0502020204030204" pitchFamily="34" charset="0"/>
                        <a:cs typeface="Arial"/>
                      </a:endParaRPr>
                    </a:p>
                  </a:txBody>
                  <a:tcPr marL="45725" marR="45725" marT="0" marB="0" anchor="b">
                    <a:noFill/>
                  </a:tcPr>
                </a:tc>
                <a:extLst>
                  <a:ext uri="{0D108BD9-81ED-4DB2-BD59-A6C34878D82A}">
                    <a16:rowId xmlns:a16="http://schemas.microsoft.com/office/drawing/2014/main" val="1512077464"/>
                  </a:ext>
                </a:extLst>
              </a:tr>
              <a:tr h="506754">
                <a:tc>
                  <a:txBody>
                    <a:bodyPr/>
                    <a:lstStyle/>
                    <a:p>
                      <a:pPr marL="38100" marR="38100" algn="just">
                        <a:lnSpc>
                          <a:spcPct val="107000"/>
                        </a:lnSpc>
                        <a:spcAft>
                          <a:spcPts val="800"/>
                        </a:spcAft>
                      </a:pPr>
                      <a:r>
                        <a:rPr lang="es-419" sz="1600" dirty="0" err="1">
                          <a:effectLst/>
                          <a:latin typeface="Arial"/>
                          <a:cs typeface="Arial"/>
                        </a:rPr>
                        <a:t>Listening</a:t>
                      </a:r>
                      <a:r>
                        <a:rPr lang="es-419" sz="1600" dirty="0">
                          <a:effectLst/>
                          <a:latin typeface="Arial"/>
                          <a:cs typeface="Arial"/>
                        </a:rPr>
                        <a:t> 2018</a:t>
                      </a:r>
                      <a:endParaRPr lang="es-ES" sz="1600" dirty="0">
                        <a:effectLst/>
                        <a:latin typeface="Arial"/>
                        <a:ea typeface="Calibri" panose="020F0502020204030204" pitchFamily="34" charset="0"/>
                        <a:cs typeface="Arial"/>
                      </a:endParaRPr>
                    </a:p>
                  </a:txBody>
                  <a:tcPr marL="45725" marR="45725" marT="0" marB="0">
                    <a:noFill/>
                  </a:tcPr>
                </a:tc>
                <a:tc>
                  <a:txBody>
                    <a:bodyPr/>
                    <a:lstStyle/>
                    <a:p>
                      <a:pPr marL="38100" marR="38100" algn="just">
                        <a:lnSpc>
                          <a:spcPct val="107000"/>
                        </a:lnSpc>
                        <a:spcAft>
                          <a:spcPts val="800"/>
                        </a:spcAft>
                      </a:pPr>
                      <a:r>
                        <a:rPr lang="es-ES" sz="1600" dirty="0">
                          <a:effectLst/>
                          <a:latin typeface="Arial" panose="020B0604020202020204" pitchFamily="34" charset="0"/>
                          <a:cs typeface="Arial" panose="020B0604020202020204" pitchFamily="34" charset="0"/>
                        </a:rPr>
                        <a:t>28</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ES" sz="1600" dirty="0">
                          <a:effectLst/>
                          <a:latin typeface="Arial" panose="020B0604020202020204" pitchFamily="34" charset="0"/>
                          <a:cs typeface="Arial" panose="020B0604020202020204" pitchFamily="34" charset="0"/>
                        </a:rPr>
                        <a:t>19.96</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ES" sz="1600" dirty="0">
                          <a:effectLst/>
                          <a:latin typeface="Arial" panose="020B0604020202020204" pitchFamily="34" charset="0"/>
                          <a:cs typeface="Arial" panose="020B0604020202020204" pitchFamily="34" charset="0"/>
                        </a:rPr>
                        <a:t>9.159</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extLst>
                  <a:ext uri="{0D108BD9-81ED-4DB2-BD59-A6C34878D82A}">
                    <a16:rowId xmlns:a16="http://schemas.microsoft.com/office/drawing/2014/main" val="1900301730"/>
                  </a:ext>
                </a:extLst>
              </a:tr>
              <a:tr h="506754">
                <a:tc>
                  <a:txBody>
                    <a:bodyPr/>
                    <a:lstStyle/>
                    <a:p>
                      <a:pPr marL="38100" marR="38100" algn="just">
                        <a:lnSpc>
                          <a:spcPct val="107000"/>
                        </a:lnSpc>
                        <a:spcAft>
                          <a:spcPts val="800"/>
                        </a:spcAft>
                      </a:pPr>
                      <a:r>
                        <a:rPr lang="es-419" sz="1600" dirty="0" err="1">
                          <a:effectLst/>
                          <a:latin typeface="Arial"/>
                          <a:cs typeface="Arial"/>
                        </a:rPr>
                        <a:t>Listening</a:t>
                      </a:r>
                      <a:r>
                        <a:rPr lang="es-419" sz="1600" dirty="0">
                          <a:effectLst/>
                          <a:latin typeface="Arial"/>
                          <a:cs typeface="Arial"/>
                        </a:rPr>
                        <a:t> 2017</a:t>
                      </a:r>
                      <a:endParaRPr lang="es-ES" sz="1600" dirty="0">
                        <a:effectLst/>
                        <a:latin typeface="Arial"/>
                        <a:ea typeface="Calibri" panose="020F0502020204030204" pitchFamily="34" charset="0"/>
                        <a:cs typeface="Arial"/>
                      </a:endParaRPr>
                    </a:p>
                  </a:txBody>
                  <a:tcPr marL="45725" marR="45725" marT="0" marB="0">
                    <a:noFill/>
                  </a:tcPr>
                </a:tc>
                <a:tc>
                  <a:txBody>
                    <a:bodyPr/>
                    <a:lstStyle/>
                    <a:p>
                      <a:pPr marL="38100" marR="38100" algn="just">
                        <a:lnSpc>
                          <a:spcPct val="107000"/>
                        </a:lnSpc>
                        <a:spcAft>
                          <a:spcPts val="800"/>
                        </a:spcAft>
                      </a:pPr>
                      <a:r>
                        <a:rPr lang="es-ES" sz="1600">
                          <a:effectLst/>
                          <a:latin typeface="Arial" panose="020B0604020202020204" pitchFamily="34" charset="0"/>
                          <a:cs typeface="Arial" panose="020B0604020202020204" pitchFamily="34" charset="0"/>
                        </a:rPr>
                        <a:t>28</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ES" sz="1600">
                          <a:effectLst/>
                          <a:latin typeface="Arial" panose="020B0604020202020204" pitchFamily="34" charset="0"/>
                          <a:cs typeface="Arial" panose="020B0604020202020204" pitchFamily="34" charset="0"/>
                        </a:rPr>
                        <a:t>24.46</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ES" sz="1600" dirty="0">
                          <a:effectLst/>
                          <a:latin typeface="Arial" panose="020B0604020202020204" pitchFamily="34" charset="0"/>
                          <a:cs typeface="Arial" panose="020B0604020202020204" pitchFamily="34" charset="0"/>
                        </a:rPr>
                        <a:t>9.033</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extLst>
                  <a:ext uri="{0D108BD9-81ED-4DB2-BD59-A6C34878D82A}">
                    <a16:rowId xmlns:a16="http://schemas.microsoft.com/office/drawing/2014/main" val="606763144"/>
                  </a:ext>
                </a:extLst>
              </a:tr>
              <a:tr h="506754">
                <a:tc>
                  <a:txBody>
                    <a:bodyPr/>
                    <a:lstStyle/>
                    <a:p>
                      <a:pPr marL="38100" marR="38100" algn="just">
                        <a:lnSpc>
                          <a:spcPct val="107000"/>
                        </a:lnSpc>
                        <a:spcAft>
                          <a:spcPts val="800"/>
                        </a:spcAft>
                      </a:pPr>
                      <a:r>
                        <a:rPr lang="es-419" sz="1600" dirty="0" err="1">
                          <a:effectLst/>
                          <a:latin typeface="Arial"/>
                          <a:cs typeface="Arial"/>
                        </a:rPr>
                        <a:t>Grammar</a:t>
                      </a:r>
                      <a:r>
                        <a:rPr lang="es-419" sz="1600" dirty="0">
                          <a:effectLst/>
                          <a:latin typeface="Arial"/>
                          <a:cs typeface="Arial"/>
                        </a:rPr>
                        <a:t> 2018</a:t>
                      </a:r>
                      <a:endParaRPr lang="es-ES" sz="1600" dirty="0">
                        <a:effectLst/>
                        <a:latin typeface="Arial"/>
                        <a:ea typeface="Calibri" panose="020F0502020204030204" pitchFamily="34" charset="0"/>
                        <a:cs typeface="Arial"/>
                      </a:endParaRPr>
                    </a:p>
                  </a:txBody>
                  <a:tcPr marL="45725" marR="45725" marT="0" marB="0">
                    <a:noFill/>
                  </a:tcPr>
                </a:tc>
                <a:tc>
                  <a:txBody>
                    <a:bodyPr/>
                    <a:lstStyle/>
                    <a:p>
                      <a:pPr marL="38100" marR="38100" algn="just">
                        <a:lnSpc>
                          <a:spcPct val="107000"/>
                        </a:lnSpc>
                        <a:spcAft>
                          <a:spcPts val="800"/>
                        </a:spcAft>
                      </a:pPr>
                      <a:r>
                        <a:rPr lang="es-ES" sz="1600">
                          <a:effectLst/>
                          <a:latin typeface="Arial" panose="020B0604020202020204" pitchFamily="34" charset="0"/>
                          <a:cs typeface="Arial" panose="020B0604020202020204" pitchFamily="34" charset="0"/>
                        </a:rPr>
                        <a:t>28</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ES" sz="1600">
                          <a:effectLst/>
                          <a:latin typeface="Arial" panose="020B0604020202020204" pitchFamily="34" charset="0"/>
                          <a:cs typeface="Arial" panose="020B0604020202020204" pitchFamily="34" charset="0"/>
                        </a:rPr>
                        <a:t>17.93</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ES" sz="1600">
                          <a:effectLst/>
                          <a:latin typeface="Arial" panose="020B0604020202020204" pitchFamily="34" charset="0"/>
                          <a:cs typeface="Arial" panose="020B0604020202020204" pitchFamily="34" charset="0"/>
                        </a:rPr>
                        <a:t>7.282</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extLst>
                  <a:ext uri="{0D108BD9-81ED-4DB2-BD59-A6C34878D82A}">
                    <a16:rowId xmlns:a16="http://schemas.microsoft.com/office/drawing/2014/main" val="1686856294"/>
                  </a:ext>
                </a:extLst>
              </a:tr>
              <a:tr h="506754">
                <a:tc>
                  <a:txBody>
                    <a:bodyPr/>
                    <a:lstStyle/>
                    <a:p>
                      <a:pPr marL="38100" marR="38100" algn="just">
                        <a:lnSpc>
                          <a:spcPct val="107000"/>
                        </a:lnSpc>
                        <a:spcAft>
                          <a:spcPts val="800"/>
                        </a:spcAft>
                      </a:pPr>
                      <a:r>
                        <a:rPr lang="es-419" sz="1600" dirty="0" err="1">
                          <a:effectLst/>
                          <a:latin typeface="Arial"/>
                          <a:cs typeface="Arial"/>
                        </a:rPr>
                        <a:t>Grammar</a:t>
                      </a:r>
                      <a:r>
                        <a:rPr lang="es-419" sz="1600" dirty="0">
                          <a:effectLst/>
                          <a:latin typeface="Arial"/>
                          <a:cs typeface="Arial"/>
                        </a:rPr>
                        <a:t> 2017</a:t>
                      </a:r>
                      <a:endParaRPr lang="es-ES" sz="1600" dirty="0">
                        <a:effectLst/>
                        <a:latin typeface="Arial"/>
                        <a:ea typeface="Calibri" panose="020F0502020204030204" pitchFamily="34" charset="0"/>
                        <a:cs typeface="Arial"/>
                      </a:endParaRPr>
                    </a:p>
                  </a:txBody>
                  <a:tcPr marL="45725" marR="45725" marT="0" marB="0">
                    <a:noFill/>
                  </a:tcPr>
                </a:tc>
                <a:tc>
                  <a:txBody>
                    <a:bodyPr/>
                    <a:lstStyle/>
                    <a:p>
                      <a:pPr marL="38100" marR="38100" algn="just">
                        <a:lnSpc>
                          <a:spcPct val="107000"/>
                        </a:lnSpc>
                        <a:spcAft>
                          <a:spcPts val="800"/>
                        </a:spcAft>
                      </a:pPr>
                      <a:r>
                        <a:rPr lang="es-ES" sz="1600">
                          <a:effectLst/>
                          <a:latin typeface="Arial" panose="020B0604020202020204" pitchFamily="34" charset="0"/>
                          <a:cs typeface="Arial" panose="020B0604020202020204" pitchFamily="34" charset="0"/>
                        </a:rPr>
                        <a:t>28</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ES" sz="1600" dirty="0">
                          <a:effectLst/>
                          <a:latin typeface="Arial" panose="020B0604020202020204" pitchFamily="34" charset="0"/>
                          <a:cs typeface="Arial" panose="020B0604020202020204" pitchFamily="34" charset="0"/>
                        </a:rPr>
                        <a:t>16.18</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ES" sz="1600" dirty="0">
                          <a:effectLst/>
                          <a:latin typeface="Arial" panose="020B0604020202020204" pitchFamily="34" charset="0"/>
                          <a:cs typeface="Arial" panose="020B0604020202020204" pitchFamily="34" charset="0"/>
                        </a:rPr>
                        <a:t>5.121</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extLst>
                  <a:ext uri="{0D108BD9-81ED-4DB2-BD59-A6C34878D82A}">
                    <a16:rowId xmlns:a16="http://schemas.microsoft.com/office/drawing/2014/main" val="685569879"/>
                  </a:ext>
                </a:extLst>
              </a:tr>
              <a:tr h="506754">
                <a:tc>
                  <a:txBody>
                    <a:bodyPr/>
                    <a:lstStyle/>
                    <a:p>
                      <a:pPr marL="38100" marR="38100" algn="just">
                        <a:lnSpc>
                          <a:spcPct val="107000"/>
                        </a:lnSpc>
                        <a:spcAft>
                          <a:spcPts val="800"/>
                        </a:spcAft>
                      </a:pPr>
                      <a:r>
                        <a:rPr lang="es-419" sz="1600" dirty="0">
                          <a:effectLst/>
                          <a:latin typeface="Arial"/>
                          <a:cs typeface="Arial"/>
                        </a:rPr>
                        <a:t>Reading 2018</a:t>
                      </a:r>
                      <a:endParaRPr lang="es-ES" sz="1600" dirty="0">
                        <a:effectLst/>
                        <a:latin typeface="Arial"/>
                        <a:ea typeface="Calibri" panose="020F0502020204030204" pitchFamily="34" charset="0"/>
                        <a:cs typeface="Arial"/>
                      </a:endParaRPr>
                    </a:p>
                  </a:txBody>
                  <a:tcPr marL="45725" marR="45725" marT="0" marB="0">
                    <a:noFill/>
                  </a:tcPr>
                </a:tc>
                <a:tc>
                  <a:txBody>
                    <a:bodyPr/>
                    <a:lstStyle/>
                    <a:p>
                      <a:pPr marL="38100" marR="38100" algn="just">
                        <a:lnSpc>
                          <a:spcPct val="107000"/>
                        </a:lnSpc>
                        <a:spcAft>
                          <a:spcPts val="800"/>
                        </a:spcAft>
                      </a:pPr>
                      <a:r>
                        <a:rPr lang="es-ES" sz="1600">
                          <a:effectLst/>
                          <a:latin typeface="Arial" panose="020B0604020202020204" pitchFamily="34" charset="0"/>
                          <a:cs typeface="Arial" panose="020B0604020202020204" pitchFamily="34" charset="0"/>
                        </a:rPr>
                        <a:t>28</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ES" sz="1600">
                          <a:effectLst/>
                          <a:latin typeface="Arial" panose="020B0604020202020204" pitchFamily="34" charset="0"/>
                          <a:cs typeface="Arial" panose="020B0604020202020204" pitchFamily="34" charset="0"/>
                        </a:rPr>
                        <a:t>21.79</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ES" sz="1600">
                          <a:effectLst/>
                          <a:latin typeface="Arial" panose="020B0604020202020204" pitchFamily="34" charset="0"/>
                          <a:cs typeface="Arial" panose="020B0604020202020204" pitchFamily="34" charset="0"/>
                        </a:rPr>
                        <a:t>10.163</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extLst>
                  <a:ext uri="{0D108BD9-81ED-4DB2-BD59-A6C34878D82A}">
                    <a16:rowId xmlns:a16="http://schemas.microsoft.com/office/drawing/2014/main" val="673376240"/>
                  </a:ext>
                </a:extLst>
              </a:tr>
              <a:tr h="0">
                <a:tc>
                  <a:txBody>
                    <a:bodyPr/>
                    <a:lstStyle/>
                    <a:p>
                      <a:pPr marL="38100" marR="38100" algn="just">
                        <a:lnSpc>
                          <a:spcPct val="107000"/>
                        </a:lnSpc>
                        <a:spcAft>
                          <a:spcPts val="800"/>
                        </a:spcAft>
                      </a:pPr>
                      <a:r>
                        <a:rPr lang="es-419" sz="1600" dirty="0">
                          <a:effectLst/>
                          <a:latin typeface="Arial" panose="020B0604020202020204" pitchFamily="34" charset="0"/>
                          <a:cs typeface="Arial" panose="020B0604020202020204" pitchFamily="34" charset="0"/>
                        </a:rPr>
                        <a:t>Reading 2017</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ES" sz="1600">
                          <a:effectLst/>
                          <a:latin typeface="Arial" panose="020B0604020202020204" pitchFamily="34" charset="0"/>
                          <a:cs typeface="Arial" panose="020B0604020202020204" pitchFamily="34" charset="0"/>
                        </a:rPr>
                        <a:t>28</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ES" sz="1600">
                          <a:effectLst/>
                          <a:latin typeface="Arial" panose="020B0604020202020204" pitchFamily="34" charset="0"/>
                          <a:cs typeface="Arial" panose="020B0604020202020204" pitchFamily="34" charset="0"/>
                        </a:rPr>
                        <a:t>23.82</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ES" sz="1600">
                          <a:effectLst/>
                          <a:latin typeface="Arial" panose="020B0604020202020204" pitchFamily="34" charset="0"/>
                          <a:cs typeface="Arial" panose="020B0604020202020204" pitchFamily="34" charset="0"/>
                        </a:rPr>
                        <a:t>7.035</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extLst>
                  <a:ext uri="{0D108BD9-81ED-4DB2-BD59-A6C34878D82A}">
                    <a16:rowId xmlns:a16="http://schemas.microsoft.com/office/drawing/2014/main" val="3993188662"/>
                  </a:ext>
                </a:extLst>
              </a:tr>
              <a:tr h="506754">
                <a:tc>
                  <a:txBody>
                    <a:bodyPr/>
                    <a:lstStyle/>
                    <a:p>
                      <a:pPr marL="38100" marR="38100" algn="just">
                        <a:lnSpc>
                          <a:spcPct val="107000"/>
                        </a:lnSpc>
                        <a:spcAft>
                          <a:spcPts val="800"/>
                        </a:spcAft>
                      </a:pPr>
                      <a:r>
                        <a:rPr lang="es-419" sz="1600" dirty="0">
                          <a:effectLst/>
                          <a:latin typeface="Arial"/>
                          <a:cs typeface="Arial"/>
                        </a:rPr>
                        <a:t>Total 2018</a:t>
                      </a:r>
                      <a:endParaRPr lang="es-ES" sz="1600" dirty="0">
                        <a:effectLst/>
                        <a:latin typeface="Arial"/>
                        <a:ea typeface="Calibri" panose="020F0502020204030204" pitchFamily="34" charset="0"/>
                        <a:cs typeface="Arial"/>
                      </a:endParaRPr>
                    </a:p>
                  </a:txBody>
                  <a:tcPr marL="45725" marR="45725" marT="0" marB="0">
                    <a:noFill/>
                  </a:tcPr>
                </a:tc>
                <a:tc>
                  <a:txBody>
                    <a:bodyPr/>
                    <a:lstStyle/>
                    <a:p>
                      <a:pPr marL="38100" marR="38100" algn="just">
                        <a:lnSpc>
                          <a:spcPct val="107000"/>
                        </a:lnSpc>
                        <a:spcAft>
                          <a:spcPts val="800"/>
                        </a:spcAft>
                      </a:pPr>
                      <a:r>
                        <a:rPr lang="es-ES" sz="1600">
                          <a:effectLst/>
                          <a:latin typeface="Arial" panose="020B0604020202020204" pitchFamily="34" charset="0"/>
                          <a:cs typeface="Arial" panose="020B0604020202020204" pitchFamily="34" charset="0"/>
                        </a:rPr>
                        <a:t>28</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ES" sz="1600">
                          <a:effectLst/>
                          <a:latin typeface="Arial" panose="020B0604020202020204" pitchFamily="34" charset="0"/>
                          <a:cs typeface="Arial" panose="020B0604020202020204" pitchFamily="34" charset="0"/>
                        </a:rPr>
                        <a:t>417.00</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ES" sz="1600">
                          <a:effectLst/>
                          <a:latin typeface="Arial" panose="020B0604020202020204" pitchFamily="34" charset="0"/>
                          <a:cs typeface="Arial" panose="020B0604020202020204" pitchFamily="34" charset="0"/>
                        </a:rPr>
                        <a:t>66.708</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extLst>
                  <a:ext uri="{0D108BD9-81ED-4DB2-BD59-A6C34878D82A}">
                    <a16:rowId xmlns:a16="http://schemas.microsoft.com/office/drawing/2014/main" val="3187542078"/>
                  </a:ext>
                </a:extLst>
              </a:tr>
              <a:tr h="529512">
                <a:tc>
                  <a:txBody>
                    <a:bodyPr/>
                    <a:lstStyle/>
                    <a:p>
                      <a:pPr marL="38100" marR="38100" algn="just">
                        <a:lnSpc>
                          <a:spcPct val="107000"/>
                        </a:lnSpc>
                        <a:spcAft>
                          <a:spcPts val="800"/>
                        </a:spcAft>
                      </a:pPr>
                      <a:r>
                        <a:rPr lang="es-419" sz="1600" dirty="0">
                          <a:effectLst/>
                          <a:latin typeface="Arial" panose="020B0604020202020204" pitchFamily="34" charset="0"/>
                          <a:cs typeface="Arial" panose="020B0604020202020204" pitchFamily="34" charset="0"/>
                        </a:rPr>
                        <a:t>Total 2017</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ES" sz="1600" dirty="0">
                          <a:effectLst/>
                          <a:latin typeface="Arial" panose="020B0604020202020204" pitchFamily="34" charset="0"/>
                          <a:cs typeface="Arial" panose="020B0604020202020204" pitchFamily="34" charset="0"/>
                        </a:rPr>
                        <a:t>28</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ES" sz="1600">
                          <a:effectLst/>
                          <a:latin typeface="Arial" panose="020B0604020202020204" pitchFamily="34" charset="0"/>
                          <a:cs typeface="Arial" panose="020B0604020202020204" pitchFamily="34" charset="0"/>
                        </a:rPr>
                        <a:t>427.46</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ES" sz="1600" dirty="0">
                          <a:effectLst/>
                          <a:latin typeface="Arial" panose="020B0604020202020204" pitchFamily="34" charset="0"/>
                          <a:cs typeface="Arial" panose="020B0604020202020204" pitchFamily="34" charset="0"/>
                        </a:rPr>
                        <a:t>50.908</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extLst>
                  <a:ext uri="{0D108BD9-81ED-4DB2-BD59-A6C34878D82A}">
                    <a16:rowId xmlns:a16="http://schemas.microsoft.com/office/drawing/2014/main" val="410536035"/>
                  </a:ext>
                </a:extLst>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3268620554"/>
              </p:ext>
            </p:extLst>
          </p:nvPr>
        </p:nvGraphicFramePr>
        <p:xfrm>
          <a:off x="35699007" y="22519178"/>
          <a:ext cx="5250175" cy="4908950"/>
        </p:xfrm>
        <a:graphic>
          <a:graphicData uri="http://schemas.openxmlformats.org/drawingml/2006/table">
            <a:tbl>
              <a:tblPr>
                <a:tableStyleId>{5C22544A-7EE6-4342-B048-85BDC9FD1C3A}</a:tableStyleId>
              </a:tblPr>
              <a:tblGrid>
                <a:gridCol w="1744957">
                  <a:extLst>
                    <a:ext uri="{9D8B030D-6E8A-4147-A177-3AD203B41FA5}">
                      <a16:colId xmlns:a16="http://schemas.microsoft.com/office/drawing/2014/main" val="211507274"/>
                    </a:ext>
                  </a:extLst>
                </a:gridCol>
                <a:gridCol w="1010237">
                  <a:extLst>
                    <a:ext uri="{9D8B030D-6E8A-4147-A177-3AD203B41FA5}">
                      <a16:colId xmlns:a16="http://schemas.microsoft.com/office/drawing/2014/main" val="2144985500"/>
                    </a:ext>
                  </a:extLst>
                </a:gridCol>
                <a:gridCol w="1108831">
                  <a:extLst>
                    <a:ext uri="{9D8B030D-6E8A-4147-A177-3AD203B41FA5}">
                      <a16:colId xmlns:a16="http://schemas.microsoft.com/office/drawing/2014/main" val="3727404684"/>
                    </a:ext>
                  </a:extLst>
                </a:gridCol>
                <a:gridCol w="1386150">
                  <a:extLst>
                    <a:ext uri="{9D8B030D-6E8A-4147-A177-3AD203B41FA5}">
                      <a16:colId xmlns:a16="http://schemas.microsoft.com/office/drawing/2014/main" val="3626578401"/>
                    </a:ext>
                  </a:extLst>
                </a:gridCol>
              </a:tblGrid>
              <a:tr h="550897">
                <a:tc gridSpan="4">
                  <a:txBody>
                    <a:bodyPr/>
                    <a:lstStyle/>
                    <a:p>
                      <a:pPr marL="38100" marR="38100" algn="just">
                        <a:lnSpc>
                          <a:spcPct val="107000"/>
                        </a:lnSpc>
                        <a:spcAft>
                          <a:spcPts val="800"/>
                        </a:spcAft>
                      </a:pPr>
                      <a:r>
                        <a:rPr lang="en-US" sz="1600" dirty="0">
                          <a:effectLst/>
                          <a:latin typeface="Arial" panose="020B0604020202020204" pitchFamily="34" charset="0"/>
                          <a:cs typeface="Arial" panose="020B0604020202020204" pitchFamily="34" charset="0"/>
                        </a:rPr>
                        <a:t>Descriptive Statistics students from 4</a:t>
                      </a:r>
                      <a:r>
                        <a:rPr lang="en-US" sz="1600" baseline="30000" dirty="0">
                          <a:effectLst/>
                          <a:latin typeface="Arial" panose="020B0604020202020204" pitchFamily="34" charset="0"/>
                          <a:cs typeface="Arial" panose="020B0604020202020204" pitchFamily="34" charset="0"/>
                        </a:rPr>
                        <a:t>th</a:t>
                      </a:r>
                      <a:r>
                        <a:rPr lang="en-US" sz="1600" dirty="0">
                          <a:effectLst/>
                          <a:latin typeface="Arial" panose="020B0604020202020204" pitchFamily="34" charset="0"/>
                          <a:cs typeface="Arial" panose="020B0604020202020204" pitchFamily="34" charset="0"/>
                        </a:rPr>
                        <a:t>  to 5</a:t>
                      </a:r>
                      <a:r>
                        <a:rPr lang="en-US" sz="1600" baseline="30000" dirty="0">
                          <a:effectLst/>
                          <a:latin typeface="Arial" panose="020B0604020202020204" pitchFamily="34" charset="0"/>
                          <a:cs typeface="Arial" panose="020B0604020202020204" pitchFamily="34" charset="0"/>
                        </a:rPr>
                        <a:t>th</a:t>
                      </a:r>
                      <a:r>
                        <a:rPr lang="en-US" sz="1600" dirty="0">
                          <a:effectLst/>
                          <a:latin typeface="Arial" panose="020B0604020202020204" pitchFamily="34" charset="0"/>
                          <a:cs typeface="Arial" panose="020B0604020202020204" pitchFamily="34" charset="0"/>
                        </a:rPr>
                        <a:t> year of their major</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chor="ctr">
                    <a:no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911837940"/>
                  </a:ext>
                </a:extLst>
              </a:tr>
              <a:tr h="269233">
                <a:tc>
                  <a:txBody>
                    <a:bodyPr/>
                    <a:lstStyle/>
                    <a:p>
                      <a:pPr algn="just">
                        <a:lnSpc>
                          <a:spcPct val="107000"/>
                        </a:lnSpc>
                        <a:spcAft>
                          <a:spcPts val="800"/>
                        </a:spcAft>
                      </a:pPr>
                      <a:r>
                        <a:rPr lang="en-US" sz="1600">
                          <a:effectLst/>
                          <a:latin typeface="Arial" panose="020B0604020202020204" pitchFamily="34" charset="0"/>
                          <a:cs typeface="Arial" panose="020B0604020202020204" pitchFamily="34" charset="0"/>
                        </a:rPr>
                        <a:t> </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chor="b">
                    <a:noFill/>
                  </a:tcPr>
                </a:tc>
                <a:tc>
                  <a:txBody>
                    <a:bodyPr/>
                    <a:lstStyle/>
                    <a:p>
                      <a:pPr marL="38100" marR="38100" algn="just">
                        <a:lnSpc>
                          <a:spcPct val="107000"/>
                        </a:lnSpc>
                        <a:spcAft>
                          <a:spcPts val="800"/>
                        </a:spcAft>
                      </a:pPr>
                      <a:r>
                        <a:rPr lang="es-419" sz="1600" dirty="0">
                          <a:effectLst/>
                          <a:latin typeface="Arial"/>
                          <a:cs typeface="Arial"/>
                        </a:rPr>
                        <a:t>N</a:t>
                      </a:r>
                      <a:endParaRPr lang="es-ES" sz="1600" dirty="0">
                        <a:effectLst/>
                        <a:latin typeface="Arial"/>
                        <a:ea typeface="Calibri" panose="020F0502020204030204" pitchFamily="34" charset="0"/>
                        <a:cs typeface="Arial"/>
                      </a:endParaRPr>
                    </a:p>
                  </a:txBody>
                  <a:tcPr marL="45725" marR="45725" marT="0" marB="0" anchor="b">
                    <a:noFill/>
                  </a:tcPr>
                </a:tc>
                <a:tc>
                  <a:txBody>
                    <a:bodyPr/>
                    <a:lstStyle/>
                    <a:p>
                      <a:pPr marL="38100" marR="38100" algn="just">
                        <a:lnSpc>
                          <a:spcPct val="107000"/>
                        </a:lnSpc>
                        <a:spcAft>
                          <a:spcPts val="800"/>
                        </a:spcAft>
                      </a:pPr>
                      <a:r>
                        <a:rPr lang="es-419" sz="1600" dirty="0">
                          <a:effectLst/>
                          <a:latin typeface="Arial" panose="020B0604020202020204" pitchFamily="34" charset="0"/>
                          <a:cs typeface="Arial" panose="020B0604020202020204" pitchFamily="34" charset="0"/>
                        </a:rPr>
                        <a:t>Mean</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chor="b">
                    <a:noFill/>
                  </a:tcPr>
                </a:tc>
                <a:tc>
                  <a:txBody>
                    <a:bodyPr/>
                    <a:lstStyle/>
                    <a:p>
                      <a:pPr marL="38100" marR="38100" algn="just">
                        <a:lnSpc>
                          <a:spcPct val="107000"/>
                        </a:lnSpc>
                        <a:spcAft>
                          <a:spcPts val="800"/>
                        </a:spcAft>
                      </a:pPr>
                      <a:r>
                        <a:rPr lang="es-419" sz="1600" dirty="0" err="1">
                          <a:effectLst/>
                          <a:latin typeface="Arial"/>
                          <a:cs typeface="Arial"/>
                        </a:rPr>
                        <a:t>Est</a:t>
                      </a:r>
                      <a:r>
                        <a:rPr lang="es-419" sz="1600" dirty="0">
                          <a:effectLst/>
                          <a:latin typeface="Arial"/>
                          <a:cs typeface="Arial"/>
                        </a:rPr>
                        <a:t>. Dev.</a:t>
                      </a:r>
                      <a:endParaRPr lang="es-ES" sz="1600" dirty="0">
                        <a:effectLst/>
                        <a:latin typeface="Arial"/>
                        <a:ea typeface="Calibri" panose="020F0502020204030204" pitchFamily="34" charset="0"/>
                        <a:cs typeface="Arial"/>
                      </a:endParaRPr>
                    </a:p>
                  </a:txBody>
                  <a:tcPr marL="45725" marR="45725" marT="0" marB="0" anchor="b">
                    <a:noFill/>
                  </a:tcPr>
                </a:tc>
                <a:extLst>
                  <a:ext uri="{0D108BD9-81ED-4DB2-BD59-A6C34878D82A}">
                    <a16:rowId xmlns:a16="http://schemas.microsoft.com/office/drawing/2014/main" val="1331246238"/>
                  </a:ext>
                </a:extLst>
              </a:tr>
              <a:tr h="550897">
                <a:tc>
                  <a:txBody>
                    <a:bodyPr/>
                    <a:lstStyle/>
                    <a:p>
                      <a:pPr marL="38100" marR="38100" algn="just">
                        <a:lnSpc>
                          <a:spcPct val="107000"/>
                        </a:lnSpc>
                        <a:spcAft>
                          <a:spcPts val="800"/>
                        </a:spcAft>
                      </a:pPr>
                      <a:r>
                        <a:rPr lang="es-419" sz="1600" dirty="0" err="1">
                          <a:effectLst/>
                          <a:latin typeface="Arial"/>
                          <a:cs typeface="Arial"/>
                        </a:rPr>
                        <a:t>Listening</a:t>
                      </a:r>
                      <a:r>
                        <a:rPr lang="es-419" sz="1600" dirty="0">
                          <a:effectLst/>
                          <a:latin typeface="Arial"/>
                          <a:cs typeface="Arial"/>
                        </a:rPr>
                        <a:t> 2018</a:t>
                      </a:r>
                      <a:endParaRPr lang="es-ES" sz="1600" dirty="0">
                        <a:effectLst/>
                        <a:latin typeface="Arial"/>
                        <a:ea typeface="Calibri" panose="020F0502020204030204" pitchFamily="34" charset="0"/>
                        <a:cs typeface="Arial"/>
                      </a:endParaRPr>
                    </a:p>
                  </a:txBody>
                  <a:tcPr marL="45725" marR="45725" marT="0" marB="0">
                    <a:noFill/>
                  </a:tcPr>
                </a:tc>
                <a:tc>
                  <a:txBody>
                    <a:bodyPr/>
                    <a:lstStyle/>
                    <a:p>
                      <a:pPr marL="38100" marR="38100" algn="just">
                        <a:lnSpc>
                          <a:spcPct val="107000"/>
                        </a:lnSpc>
                        <a:spcAft>
                          <a:spcPts val="800"/>
                        </a:spcAft>
                      </a:pPr>
                      <a:r>
                        <a:rPr lang="es-419" sz="1600">
                          <a:effectLst/>
                          <a:latin typeface="Arial" panose="020B0604020202020204" pitchFamily="34" charset="0"/>
                          <a:cs typeface="Arial" panose="020B0604020202020204" pitchFamily="34" charset="0"/>
                        </a:rPr>
                        <a:t>26</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419" sz="1600">
                          <a:effectLst/>
                          <a:latin typeface="Arial" panose="020B0604020202020204" pitchFamily="34" charset="0"/>
                          <a:cs typeface="Arial" panose="020B0604020202020204" pitchFamily="34" charset="0"/>
                        </a:rPr>
                        <a:t>25.77</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419" sz="1600">
                          <a:effectLst/>
                          <a:latin typeface="Arial" panose="020B0604020202020204" pitchFamily="34" charset="0"/>
                          <a:cs typeface="Arial" panose="020B0604020202020204" pitchFamily="34" charset="0"/>
                        </a:rPr>
                        <a:t>7.748</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extLst>
                  <a:ext uri="{0D108BD9-81ED-4DB2-BD59-A6C34878D82A}">
                    <a16:rowId xmlns:a16="http://schemas.microsoft.com/office/drawing/2014/main" val="3185146670"/>
                  </a:ext>
                </a:extLst>
              </a:tr>
              <a:tr h="550897">
                <a:tc>
                  <a:txBody>
                    <a:bodyPr/>
                    <a:lstStyle/>
                    <a:p>
                      <a:pPr marL="38100" marR="38100" algn="just">
                        <a:lnSpc>
                          <a:spcPct val="107000"/>
                        </a:lnSpc>
                        <a:spcAft>
                          <a:spcPts val="800"/>
                        </a:spcAft>
                      </a:pPr>
                      <a:r>
                        <a:rPr lang="es-419" sz="1600" dirty="0" err="1">
                          <a:effectLst/>
                          <a:latin typeface="Arial"/>
                          <a:cs typeface="Arial"/>
                        </a:rPr>
                        <a:t>Listening</a:t>
                      </a:r>
                      <a:r>
                        <a:rPr lang="es-419" sz="1600" dirty="0">
                          <a:effectLst/>
                          <a:latin typeface="Arial"/>
                          <a:cs typeface="Arial"/>
                        </a:rPr>
                        <a:t> 2017</a:t>
                      </a:r>
                      <a:endParaRPr lang="es-ES" sz="1600" dirty="0">
                        <a:effectLst/>
                        <a:latin typeface="Arial"/>
                        <a:ea typeface="Calibri" panose="020F0502020204030204" pitchFamily="34" charset="0"/>
                        <a:cs typeface="Arial"/>
                      </a:endParaRPr>
                    </a:p>
                  </a:txBody>
                  <a:tcPr marL="45725" marR="45725" marT="0" marB="0">
                    <a:noFill/>
                  </a:tcPr>
                </a:tc>
                <a:tc>
                  <a:txBody>
                    <a:bodyPr/>
                    <a:lstStyle/>
                    <a:p>
                      <a:pPr marL="38100" marR="38100" algn="just">
                        <a:lnSpc>
                          <a:spcPct val="107000"/>
                        </a:lnSpc>
                        <a:spcAft>
                          <a:spcPts val="800"/>
                        </a:spcAft>
                      </a:pPr>
                      <a:r>
                        <a:rPr lang="es-419" sz="1600">
                          <a:effectLst/>
                          <a:latin typeface="Arial" panose="020B0604020202020204" pitchFamily="34" charset="0"/>
                          <a:cs typeface="Arial" panose="020B0604020202020204" pitchFamily="34" charset="0"/>
                        </a:rPr>
                        <a:t>26</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419" sz="1600">
                          <a:effectLst/>
                          <a:latin typeface="Arial" panose="020B0604020202020204" pitchFamily="34" charset="0"/>
                          <a:cs typeface="Arial" panose="020B0604020202020204" pitchFamily="34" charset="0"/>
                        </a:rPr>
                        <a:t>20.46</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419" sz="1600">
                          <a:effectLst/>
                          <a:latin typeface="Arial" panose="020B0604020202020204" pitchFamily="34" charset="0"/>
                          <a:cs typeface="Arial" panose="020B0604020202020204" pitchFamily="34" charset="0"/>
                        </a:rPr>
                        <a:t>8.668</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extLst>
                  <a:ext uri="{0D108BD9-81ED-4DB2-BD59-A6C34878D82A}">
                    <a16:rowId xmlns:a16="http://schemas.microsoft.com/office/drawing/2014/main" val="2794177875"/>
                  </a:ext>
                </a:extLst>
              </a:tr>
              <a:tr h="550897">
                <a:tc>
                  <a:txBody>
                    <a:bodyPr/>
                    <a:lstStyle/>
                    <a:p>
                      <a:pPr marL="38100" marR="38100" algn="just">
                        <a:lnSpc>
                          <a:spcPct val="107000"/>
                        </a:lnSpc>
                        <a:spcAft>
                          <a:spcPts val="800"/>
                        </a:spcAft>
                      </a:pPr>
                      <a:r>
                        <a:rPr lang="es-419" sz="1600" dirty="0" err="1">
                          <a:effectLst/>
                          <a:latin typeface="Arial" panose="020B0604020202020204" pitchFamily="34" charset="0"/>
                          <a:cs typeface="Arial" panose="020B0604020202020204" pitchFamily="34" charset="0"/>
                        </a:rPr>
                        <a:t>Grammar</a:t>
                      </a:r>
                      <a:r>
                        <a:rPr lang="es-419" sz="1600" dirty="0">
                          <a:effectLst/>
                          <a:latin typeface="Arial" panose="020B0604020202020204" pitchFamily="34" charset="0"/>
                          <a:cs typeface="Arial" panose="020B0604020202020204" pitchFamily="34" charset="0"/>
                        </a:rPr>
                        <a:t> 2018</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419" sz="1600">
                          <a:effectLst/>
                          <a:latin typeface="Arial" panose="020B0604020202020204" pitchFamily="34" charset="0"/>
                          <a:cs typeface="Arial" panose="020B0604020202020204" pitchFamily="34" charset="0"/>
                        </a:rPr>
                        <a:t>26</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419" sz="1600" dirty="0">
                          <a:effectLst/>
                          <a:latin typeface="Arial" panose="020B0604020202020204" pitchFamily="34" charset="0"/>
                          <a:cs typeface="Arial" panose="020B0604020202020204" pitchFamily="34" charset="0"/>
                        </a:rPr>
                        <a:t>22.62</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419" sz="1600">
                          <a:effectLst/>
                          <a:latin typeface="Arial" panose="020B0604020202020204" pitchFamily="34" charset="0"/>
                          <a:cs typeface="Arial" panose="020B0604020202020204" pitchFamily="34" charset="0"/>
                        </a:rPr>
                        <a:t>7.425</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extLst>
                  <a:ext uri="{0D108BD9-81ED-4DB2-BD59-A6C34878D82A}">
                    <a16:rowId xmlns:a16="http://schemas.microsoft.com/office/drawing/2014/main" val="3913450458"/>
                  </a:ext>
                </a:extLst>
              </a:tr>
              <a:tr h="550897">
                <a:tc>
                  <a:txBody>
                    <a:bodyPr/>
                    <a:lstStyle/>
                    <a:p>
                      <a:pPr marL="38100" marR="38100" algn="just">
                        <a:lnSpc>
                          <a:spcPct val="107000"/>
                        </a:lnSpc>
                        <a:spcAft>
                          <a:spcPts val="800"/>
                        </a:spcAft>
                      </a:pPr>
                      <a:r>
                        <a:rPr lang="es-419" sz="1600" dirty="0" err="1">
                          <a:effectLst/>
                          <a:latin typeface="Arial"/>
                          <a:cs typeface="Arial"/>
                        </a:rPr>
                        <a:t>Grammar</a:t>
                      </a:r>
                      <a:r>
                        <a:rPr lang="es-419" sz="1600" dirty="0">
                          <a:effectLst/>
                          <a:latin typeface="Arial"/>
                          <a:cs typeface="Arial"/>
                        </a:rPr>
                        <a:t> 2017</a:t>
                      </a:r>
                      <a:endParaRPr lang="es-ES" sz="1600" dirty="0">
                        <a:effectLst/>
                        <a:latin typeface="Arial"/>
                        <a:ea typeface="Calibri" panose="020F0502020204030204" pitchFamily="34" charset="0"/>
                        <a:cs typeface="Arial"/>
                      </a:endParaRPr>
                    </a:p>
                  </a:txBody>
                  <a:tcPr marL="45725" marR="45725" marT="0" marB="0">
                    <a:noFill/>
                  </a:tcPr>
                </a:tc>
                <a:tc>
                  <a:txBody>
                    <a:bodyPr/>
                    <a:lstStyle/>
                    <a:p>
                      <a:pPr marL="38100" marR="38100" algn="just">
                        <a:lnSpc>
                          <a:spcPct val="107000"/>
                        </a:lnSpc>
                        <a:spcAft>
                          <a:spcPts val="800"/>
                        </a:spcAft>
                      </a:pPr>
                      <a:r>
                        <a:rPr lang="es-419" sz="1600">
                          <a:effectLst/>
                          <a:latin typeface="Arial" panose="020B0604020202020204" pitchFamily="34" charset="0"/>
                          <a:cs typeface="Arial" panose="020B0604020202020204" pitchFamily="34" charset="0"/>
                        </a:rPr>
                        <a:t>26</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419" sz="1600">
                          <a:effectLst/>
                          <a:latin typeface="Arial" panose="020B0604020202020204" pitchFamily="34" charset="0"/>
                          <a:cs typeface="Arial" panose="020B0604020202020204" pitchFamily="34" charset="0"/>
                        </a:rPr>
                        <a:t>16.27</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419" sz="1600" dirty="0">
                          <a:effectLst/>
                          <a:latin typeface="Arial" panose="020B0604020202020204" pitchFamily="34" charset="0"/>
                          <a:cs typeface="Arial" panose="020B0604020202020204" pitchFamily="34" charset="0"/>
                        </a:rPr>
                        <a:t>5.356</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extLst>
                  <a:ext uri="{0D108BD9-81ED-4DB2-BD59-A6C34878D82A}">
                    <a16:rowId xmlns:a16="http://schemas.microsoft.com/office/drawing/2014/main" val="3926085033"/>
                  </a:ext>
                </a:extLst>
              </a:tr>
              <a:tr h="510532">
                <a:tc>
                  <a:txBody>
                    <a:bodyPr/>
                    <a:lstStyle/>
                    <a:p>
                      <a:pPr marL="38100" marR="38100" algn="just">
                        <a:lnSpc>
                          <a:spcPct val="107000"/>
                        </a:lnSpc>
                        <a:spcAft>
                          <a:spcPts val="800"/>
                        </a:spcAft>
                      </a:pPr>
                      <a:r>
                        <a:rPr lang="es-419" sz="1600" dirty="0">
                          <a:effectLst/>
                          <a:latin typeface="Arial"/>
                          <a:cs typeface="Arial"/>
                        </a:rPr>
                        <a:t>Reading 2018</a:t>
                      </a:r>
                      <a:endParaRPr lang="es-ES" sz="1600" dirty="0">
                        <a:effectLst/>
                        <a:latin typeface="Arial"/>
                        <a:ea typeface="Calibri" panose="020F0502020204030204" pitchFamily="34" charset="0"/>
                        <a:cs typeface="Arial"/>
                      </a:endParaRPr>
                    </a:p>
                  </a:txBody>
                  <a:tcPr marL="45725" marR="45725" marT="0" marB="0">
                    <a:noFill/>
                  </a:tcPr>
                </a:tc>
                <a:tc>
                  <a:txBody>
                    <a:bodyPr/>
                    <a:lstStyle/>
                    <a:p>
                      <a:pPr marL="38100" marR="38100" algn="just">
                        <a:lnSpc>
                          <a:spcPct val="107000"/>
                        </a:lnSpc>
                        <a:spcAft>
                          <a:spcPts val="800"/>
                        </a:spcAft>
                      </a:pPr>
                      <a:r>
                        <a:rPr lang="es-419" sz="1600">
                          <a:effectLst/>
                          <a:latin typeface="Arial" panose="020B0604020202020204" pitchFamily="34" charset="0"/>
                          <a:cs typeface="Arial" panose="020B0604020202020204" pitchFamily="34" charset="0"/>
                        </a:rPr>
                        <a:t>26</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419" sz="1600">
                          <a:effectLst/>
                          <a:latin typeface="Arial" panose="020B0604020202020204" pitchFamily="34" charset="0"/>
                          <a:cs typeface="Arial" panose="020B0604020202020204" pitchFamily="34" charset="0"/>
                        </a:rPr>
                        <a:t>27.85</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419" sz="1600">
                          <a:effectLst/>
                          <a:latin typeface="Arial" panose="020B0604020202020204" pitchFamily="34" charset="0"/>
                          <a:cs typeface="Arial" panose="020B0604020202020204" pitchFamily="34" charset="0"/>
                        </a:rPr>
                        <a:t>8.264</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extLst>
                  <a:ext uri="{0D108BD9-81ED-4DB2-BD59-A6C34878D82A}">
                    <a16:rowId xmlns:a16="http://schemas.microsoft.com/office/drawing/2014/main" val="403917928"/>
                  </a:ext>
                </a:extLst>
              </a:tr>
              <a:tr h="510532">
                <a:tc>
                  <a:txBody>
                    <a:bodyPr/>
                    <a:lstStyle/>
                    <a:p>
                      <a:pPr marL="38100" marR="38100" algn="just">
                        <a:lnSpc>
                          <a:spcPct val="107000"/>
                        </a:lnSpc>
                        <a:spcAft>
                          <a:spcPts val="800"/>
                        </a:spcAft>
                      </a:pPr>
                      <a:r>
                        <a:rPr lang="es-419" sz="1600" dirty="0">
                          <a:effectLst/>
                          <a:latin typeface="Arial"/>
                          <a:cs typeface="Arial"/>
                        </a:rPr>
                        <a:t>Reading 2017</a:t>
                      </a:r>
                      <a:endParaRPr lang="es-ES" sz="1600" dirty="0">
                        <a:effectLst/>
                        <a:latin typeface="Arial"/>
                        <a:ea typeface="Calibri" panose="020F0502020204030204" pitchFamily="34" charset="0"/>
                        <a:cs typeface="Arial"/>
                      </a:endParaRPr>
                    </a:p>
                  </a:txBody>
                  <a:tcPr marL="45725" marR="45725" marT="0" marB="0">
                    <a:noFill/>
                  </a:tcPr>
                </a:tc>
                <a:tc>
                  <a:txBody>
                    <a:bodyPr/>
                    <a:lstStyle/>
                    <a:p>
                      <a:pPr marL="38100" marR="38100" algn="just">
                        <a:lnSpc>
                          <a:spcPct val="107000"/>
                        </a:lnSpc>
                        <a:spcAft>
                          <a:spcPts val="800"/>
                        </a:spcAft>
                      </a:pPr>
                      <a:r>
                        <a:rPr lang="es-419" sz="1600">
                          <a:effectLst/>
                          <a:latin typeface="Arial" panose="020B0604020202020204" pitchFamily="34" charset="0"/>
                          <a:cs typeface="Arial" panose="020B0604020202020204" pitchFamily="34" charset="0"/>
                        </a:rPr>
                        <a:t>26</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419" sz="1600">
                          <a:effectLst/>
                          <a:latin typeface="Arial" panose="020B0604020202020204" pitchFamily="34" charset="0"/>
                          <a:cs typeface="Arial" panose="020B0604020202020204" pitchFamily="34" charset="0"/>
                        </a:rPr>
                        <a:t>23.15</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419" sz="1600">
                          <a:effectLst/>
                          <a:latin typeface="Arial" panose="020B0604020202020204" pitchFamily="34" charset="0"/>
                          <a:cs typeface="Arial" panose="020B0604020202020204" pitchFamily="34" charset="0"/>
                        </a:rPr>
                        <a:t>7.369</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extLst>
                  <a:ext uri="{0D108BD9-81ED-4DB2-BD59-A6C34878D82A}">
                    <a16:rowId xmlns:a16="http://schemas.microsoft.com/office/drawing/2014/main" val="301381150"/>
                  </a:ext>
                </a:extLst>
              </a:tr>
              <a:tr h="550897">
                <a:tc>
                  <a:txBody>
                    <a:bodyPr/>
                    <a:lstStyle/>
                    <a:p>
                      <a:pPr marL="38100" marR="38100" algn="just">
                        <a:lnSpc>
                          <a:spcPct val="107000"/>
                        </a:lnSpc>
                        <a:spcAft>
                          <a:spcPts val="800"/>
                        </a:spcAft>
                      </a:pPr>
                      <a:r>
                        <a:rPr lang="es-419" sz="1600" dirty="0">
                          <a:effectLst/>
                          <a:latin typeface="Arial"/>
                          <a:cs typeface="Arial"/>
                        </a:rPr>
                        <a:t>Total 2018</a:t>
                      </a:r>
                      <a:endParaRPr lang="es-ES" sz="1600" dirty="0">
                        <a:effectLst/>
                        <a:latin typeface="Arial"/>
                        <a:ea typeface="Calibri" panose="020F0502020204030204" pitchFamily="34" charset="0"/>
                        <a:cs typeface="Arial"/>
                      </a:endParaRPr>
                    </a:p>
                  </a:txBody>
                  <a:tcPr marL="45725" marR="45725" marT="0" marB="0">
                    <a:noFill/>
                  </a:tcPr>
                </a:tc>
                <a:tc>
                  <a:txBody>
                    <a:bodyPr/>
                    <a:lstStyle/>
                    <a:p>
                      <a:pPr marL="38100" marR="38100" algn="just">
                        <a:lnSpc>
                          <a:spcPct val="107000"/>
                        </a:lnSpc>
                        <a:spcAft>
                          <a:spcPts val="800"/>
                        </a:spcAft>
                      </a:pPr>
                      <a:r>
                        <a:rPr lang="es-419" sz="1600" dirty="0">
                          <a:effectLst/>
                          <a:latin typeface="Arial" panose="020B0604020202020204" pitchFamily="34" charset="0"/>
                          <a:cs typeface="Arial" panose="020B0604020202020204" pitchFamily="34" charset="0"/>
                        </a:rPr>
                        <a:t>26</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419" sz="1600">
                          <a:effectLst/>
                          <a:latin typeface="Arial" panose="020B0604020202020204" pitchFamily="34" charset="0"/>
                          <a:cs typeface="Arial" panose="020B0604020202020204" pitchFamily="34" charset="0"/>
                        </a:rPr>
                        <a:t>466.19</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419" sz="1600">
                          <a:effectLst/>
                          <a:latin typeface="Arial" panose="020B0604020202020204" pitchFamily="34" charset="0"/>
                          <a:cs typeface="Arial" panose="020B0604020202020204" pitchFamily="34" charset="0"/>
                        </a:rPr>
                        <a:t>61.961</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extLst>
                  <a:ext uri="{0D108BD9-81ED-4DB2-BD59-A6C34878D82A}">
                    <a16:rowId xmlns:a16="http://schemas.microsoft.com/office/drawing/2014/main" val="964833510"/>
                  </a:ext>
                </a:extLst>
              </a:tr>
              <a:tr h="313271">
                <a:tc>
                  <a:txBody>
                    <a:bodyPr/>
                    <a:lstStyle/>
                    <a:p>
                      <a:pPr marL="38100" marR="38100" algn="just">
                        <a:lnSpc>
                          <a:spcPct val="107000"/>
                        </a:lnSpc>
                        <a:spcAft>
                          <a:spcPts val="800"/>
                        </a:spcAft>
                      </a:pPr>
                      <a:r>
                        <a:rPr lang="es-419" sz="1600" dirty="0">
                          <a:effectLst/>
                          <a:latin typeface="Arial" panose="020B0604020202020204" pitchFamily="34" charset="0"/>
                          <a:cs typeface="Arial" panose="020B0604020202020204" pitchFamily="34" charset="0"/>
                        </a:rPr>
                        <a:t>Total 2017</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419" sz="1600">
                          <a:effectLst/>
                          <a:latin typeface="Arial" panose="020B0604020202020204" pitchFamily="34" charset="0"/>
                          <a:cs typeface="Arial" panose="020B0604020202020204" pitchFamily="34" charset="0"/>
                        </a:rPr>
                        <a:t>26</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419" sz="1600">
                          <a:effectLst/>
                          <a:latin typeface="Arial" panose="020B0604020202020204" pitchFamily="34" charset="0"/>
                          <a:cs typeface="Arial" panose="020B0604020202020204" pitchFamily="34" charset="0"/>
                        </a:rPr>
                        <a:t>416.04</a:t>
                      </a:r>
                      <a:endParaRPr lang="es-ES" sz="160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tc>
                  <a:txBody>
                    <a:bodyPr/>
                    <a:lstStyle/>
                    <a:p>
                      <a:pPr marL="38100" marR="38100" algn="just">
                        <a:lnSpc>
                          <a:spcPct val="107000"/>
                        </a:lnSpc>
                        <a:spcAft>
                          <a:spcPts val="800"/>
                        </a:spcAft>
                      </a:pPr>
                      <a:r>
                        <a:rPr lang="es-419" sz="1600" dirty="0">
                          <a:effectLst/>
                          <a:latin typeface="Arial" panose="020B0604020202020204" pitchFamily="34" charset="0"/>
                          <a:cs typeface="Arial" panose="020B0604020202020204" pitchFamily="34" charset="0"/>
                        </a:rPr>
                        <a:t>51.993</a:t>
                      </a:r>
                      <a:endParaRPr lang="es-ES" sz="1600" dirty="0">
                        <a:effectLst/>
                        <a:latin typeface="Arial" panose="020B0604020202020204" pitchFamily="34" charset="0"/>
                        <a:ea typeface="Calibri" panose="020F0502020204030204" pitchFamily="34" charset="0"/>
                        <a:cs typeface="Arial" panose="020B0604020202020204" pitchFamily="34" charset="0"/>
                      </a:endParaRPr>
                    </a:p>
                  </a:txBody>
                  <a:tcPr marL="45725" marR="45725" marT="0" marB="0">
                    <a:noFill/>
                  </a:tcPr>
                </a:tc>
                <a:extLst>
                  <a:ext uri="{0D108BD9-81ED-4DB2-BD59-A6C34878D82A}">
                    <a16:rowId xmlns:a16="http://schemas.microsoft.com/office/drawing/2014/main" val="2839450144"/>
                  </a:ext>
                </a:extLst>
              </a:tr>
            </a:tbl>
          </a:graphicData>
        </a:graphic>
      </p:graphicFrame>
      <p:sp>
        <p:nvSpPr>
          <p:cNvPr id="8" name="CuadroTexto 7">
            <a:extLst>
              <a:ext uri="{FF2B5EF4-FFF2-40B4-BE49-F238E27FC236}">
                <a16:creationId xmlns:a16="http://schemas.microsoft.com/office/drawing/2014/main" id="{0DFBABBC-EC32-4113-AE77-84E1D9DDD1F7}"/>
              </a:ext>
            </a:extLst>
          </p:cNvPr>
          <p:cNvSpPr txBox="1"/>
          <p:nvPr/>
        </p:nvSpPr>
        <p:spPr>
          <a:xfrm>
            <a:off x="16587962" y="10284533"/>
            <a:ext cx="11459815" cy="5027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fontAlgn="base">
              <a:buClr>
                <a:srgbClr val="FF5050"/>
              </a:buClr>
            </a:pPr>
            <a:r>
              <a:rPr lang="es-SV" sz="2667" b="1" dirty="0" err="1">
                <a:latin typeface="Arial" panose="020B0604020202020204" pitchFamily="34" charset="0"/>
                <a:cs typeface="Arial" panose="020B0604020202020204" pitchFamily="34" charset="0"/>
              </a:rPr>
              <a:t>Methodology</a:t>
            </a:r>
            <a:endParaRPr lang="es-SV" sz="2667" dirty="0">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888E6CA6-C26A-4414-B6BC-DB61CD0600F5}"/>
              </a:ext>
            </a:extLst>
          </p:cNvPr>
          <p:cNvSpPr txBox="1"/>
          <p:nvPr/>
        </p:nvSpPr>
        <p:spPr>
          <a:xfrm>
            <a:off x="16580829" y="16013130"/>
            <a:ext cx="11425142" cy="50276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fontAlgn="base">
              <a:buClr>
                <a:srgbClr val="00B0F0"/>
              </a:buClr>
            </a:pPr>
            <a:r>
              <a:rPr lang="es-SV" sz="2667" b="1" dirty="0" err="1">
                <a:latin typeface="Arial" panose="020B0604020202020204" pitchFamily="34" charset="0"/>
                <a:cs typeface="Arial" panose="020B0604020202020204" pitchFamily="34" charset="0"/>
              </a:rPr>
              <a:t>Results</a:t>
            </a:r>
            <a:endParaRPr lang="es-SV" sz="2667" dirty="0">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332AA401-5ED9-4ACD-BD65-D77BB4DE55F9}"/>
              </a:ext>
            </a:extLst>
          </p:cNvPr>
          <p:cNvSpPr txBox="1"/>
          <p:nvPr/>
        </p:nvSpPr>
        <p:spPr>
          <a:xfrm>
            <a:off x="41912609" y="3531571"/>
            <a:ext cx="8703431" cy="502766"/>
          </a:xfrm>
          <a:prstGeom prst="rect">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fontAlgn="base">
              <a:buClr>
                <a:srgbClr val="33CCCC"/>
              </a:buClr>
            </a:pPr>
            <a:r>
              <a:rPr lang="en-US" sz="2667" b="1" dirty="0">
                <a:latin typeface="Arial" panose="020B0604020202020204" pitchFamily="34" charset="0"/>
                <a:cs typeface="Arial" panose="020B0604020202020204" pitchFamily="34" charset="0"/>
              </a:rPr>
              <a:t>Conclusions and recommendations</a:t>
            </a:r>
          </a:p>
        </p:txBody>
      </p:sp>
      <p:sp>
        <p:nvSpPr>
          <p:cNvPr id="23" name="CuadroTexto 22">
            <a:extLst>
              <a:ext uri="{FF2B5EF4-FFF2-40B4-BE49-F238E27FC236}">
                <a16:creationId xmlns:a16="http://schemas.microsoft.com/office/drawing/2014/main" id="{6C3D42F4-5B96-4C02-8B44-B049726A1DEA}"/>
              </a:ext>
            </a:extLst>
          </p:cNvPr>
          <p:cNvSpPr txBox="1"/>
          <p:nvPr/>
        </p:nvSpPr>
        <p:spPr>
          <a:xfrm>
            <a:off x="41922714" y="12197074"/>
            <a:ext cx="8703431" cy="50276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fontAlgn="base">
              <a:spcBef>
                <a:spcPts val="400"/>
              </a:spcBef>
              <a:spcAft>
                <a:spcPts val="400"/>
              </a:spcAft>
              <a:buClr>
                <a:schemeClr val="accent2"/>
              </a:buClr>
            </a:pPr>
            <a:r>
              <a:rPr lang="es-ES" sz="2667" b="1" dirty="0" err="1">
                <a:latin typeface="Arial" panose="020B0604020202020204" pitchFamily="34" charset="0"/>
                <a:cs typeface="Arial" panose="020B0604020202020204" pitchFamily="34" charset="0"/>
              </a:rPr>
              <a:t>References</a:t>
            </a:r>
            <a:endParaRPr lang="es-ES" sz="2667" dirty="0">
              <a:latin typeface="Arial" panose="020B0604020202020204" pitchFamily="34" charset="0"/>
              <a:cs typeface="Arial" panose="020B0604020202020204" pitchFamily="34" charset="0"/>
            </a:endParaRPr>
          </a:p>
        </p:txBody>
      </p:sp>
      <p:pic>
        <p:nvPicPr>
          <p:cNvPr id="44" name="Imagen 43">
            <a:extLst>
              <a:ext uri="{FF2B5EF4-FFF2-40B4-BE49-F238E27FC236}">
                <a16:creationId xmlns:a16="http://schemas.microsoft.com/office/drawing/2014/main" id="{C07D3EEB-9FC8-4028-829E-3B84C58357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9915" y="8856233"/>
            <a:ext cx="13082616" cy="3597720"/>
          </a:xfrm>
          <a:prstGeom prst="rect">
            <a:avLst/>
          </a:prstGeom>
        </p:spPr>
      </p:pic>
      <p:pic>
        <p:nvPicPr>
          <p:cNvPr id="6" name="Graphic 10" descr="Email">
            <a:extLst>
              <a:ext uri="{FF2B5EF4-FFF2-40B4-BE49-F238E27FC236}">
                <a16:creationId xmlns:a16="http://schemas.microsoft.com/office/drawing/2014/main" id="{DD6EF1F3-D061-4EFD-8A8E-A27A88DD251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297734" y="25640607"/>
            <a:ext cx="1554480" cy="1525385"/>
          </a:xfrm>
          <a:prstGeom prst="rect">
            <a:avLst/>
          </a:prstGeom>
        </p:spPr>
      </p:pic>
      <p:pic>
        <p:nvPicPr>
          <p:cNvPr id="19" name="Picture 19" descr="A screenshot of a cell phone&#10;&#10;Description automatically generated">
            <a:extLst>
              <a:ext uri="{FF2B5EF4-FFF2-40B4-BE49-F238E27FC236}">
                <a16:creationId xmlns:a16="http://schemas.microsoft.com/office/drawing/2014/main" id="{FAB6C9AA-F9EB-45AC-9068-39D810611B15}"/>
              </a:ext>
            </a:extLst>
          </p:cNvPr>
          <p:cNvPicPr>
            <a:picLocks noChangeAspect="1"/>
          </p:cNvPicPr>
          <p:nvPr/>
        </p:nvPicPr>
        <p:blipFill>
          <a:blip r:embed="rId9"/>
          <a:stretch>
            <a:fillRect/>
          </a:stretch>
        </p:blipFill>
        <p:spPr>
          <a:xfrm>
            <a:off x="17161625" y="20968855"/>
            <a:ext cx="10889672" cy="6213763"/>
          </a:xfrm>
          <a:prstGeom prst="rect">
            <a:avLst/>
          </a:prstGeom>
        </p:spPr>
      </p:pic>
      <p:pic>
        <p:nvPicPr>
          <p:cNvPr id="20" name="Picture 20" descr="A screenshot of a cell phone&#10;&#10;Description automatically generated">
            <a:extLst>
              <a:ext uri="{FF2B5EF4-FFF2-40B4-BE49-F238E27FC236}">
                <a16:creationId xmlns:a16="http://schemas.microsoft.com/office/drawing/2014/main" id="{99EB4784-25AD-4582-90C4-F6641CE26EFD}"/>
              </a:ext>
            </a:extLst>
          </p:cNvPr>
          <p:cNvPicPr>
            <a:picLocks noChangeAspect="1"/>
          </p:cNvPicPr>
          <p:nvPr/>
        </p:nvPicPr>
        <p:blipFill>
          <a:blip r:embed="rId10"/>
          <a:stretch>
            <a:fillRect/>
          </a:stretch>
        </p:blipFill>
        <p:spPr>
          <a:xfrm>
            <a:off x="28915822" y="3483033"/>
            <a:ext cx="12518967" cy="7464829"/>
          </a:xfrm>
          <a:prstGeom prst="rect">
            <a:avLst/>
          </a:prstGeom>
        </p:spPr>
      </p:pic>
      <p:pic>
        <p:nvPicPr>
          <p:cNvPr id="21" name="Picture 21" descr="A screenshot of a cell phone&#10;&#10;Description automatically generated">
            <a:extLst>
              <a:ext uri="{FF2B5EF4-FFF2-40B4-BE49-F238E27FC236}">
                <a16:creationId xmlns:a16="http://schemas.microsoft.com/office/drawing/2014/main" id="{21A7E44B-C6C1-4B4B-83B7-B8C97AF7BA2D}"/>
              </a:ext>
            </a:extLst>
          </p:cNvPr>
          <p:cNvPicPr>
            <a:picLocks noChangeAspect="1"/>
          </p:cNvPicPr>
          <p:nvPr/>
        </p:nvPicPr>
        <p:blipFill>
          <a:blip r:embed="rId11"/>
          <a:stretch>
            <a:fillRect/>
          </a:stretch>
        </p:blipFill>
        <p:spPr>
          <a:xfrm>
            <a:off x="28915822" y="11484032"/>
            <a:ext cx="12518967" cy="7435733"/>
          </a:xfrm>
          <a:prstGeom prst="rect">
            <a:avLst/>
          </a:prstGeom>
        </p:spPr>
      </p:pic>
    </p:spTree>
    <p:extLst>
      <p:ext uri="{BB962C8B-B14F-4D97-AF65-F5344CB8AC3E}">
        <p14:creationId xmlns:p14="http://schemas.microsoft.com/office/powerpoint/2010/main" val="240627317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40AB08C643B2304191A9639C30E0E0AC" ma:contentTypeVersion="12" ma:contentTypeDescription="Crear nuevo documento." ma:contentTypeScope="" ma:versionID="88f4af857a3945c77e13207cb1e5fe38">
  <xsd:schema xmlns:xsd="http://www.w3.org/2001/XMLSchema" xmlns:xs="http://www.w3.org/2001/XMLSchema" xmlns:p="http://schemas.microsoft.com/office/2006/metadata/properties" xmlns:ns3="4a7d9905-1044-44dc-99c8-e6c0ffb34ccf" xmlns:ns4="07cdfd4f-e9e6-44a3-ac07-b495130b5aeb" targetNamespace="http://schemas.microsoft.com/office/2006/metadata/properties" ma:root="true" ma:fieldsID="34517d6eba7fdbe53855717b8db70c44" ns3:_="" ns4:_="">
    <xsd:import namespace="4a7d9905-1044-44dc-99c8-e6c0ffb34ccf"/>
    <xsd:import namespace="07cdfd4f-e9e6-44a3-ac07-b495130b5ae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7d9905-1044-44dc-99c8-e6c0ffb34cc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cdfd4f-e9e6-44a3-ac07-b495130b5aeb"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SharingHintHash" ma:index="12"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E6154A-FADD-479A-A4D5-14D558C89A41}">
  <ds:schemaRefs>
    <ds:schemaRef ds:uri="http://www.w3.org/XML/1998/namespace"/>
    <ds:schemaRef ds:uri="http://purl.org/dc/terms/"/>
    <ds:schemaRef ds:uri="http://purl.org/dc/elements/1.1/"/>
    <ds:schemaRef ds:uri="4a7d9905-1044-44dc-99c8-e6c0ffb34ccf"/>
    <ds:schemaRef ds:uri="http://schemas.microsoft.com/office/infopath/2007/PartnerControls"/>
    <ds:schemaRef ds:uri="07cdfd4f-e9e6-44a3-ac07-b495130b5aeb"/>
    <ds:schemaRef ds:uri="http://schemas.microsoft.com/office/2006/documentManagement/types"/>
    <ds:schemaRef ds:uri="http://schemas.microsoft.com/office/2006/metadata/properti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88BFBF1A-CE51-478A-A720-94F97C9868A7}">
  <ds:schemaRefs>
    <ds:schemaRef ds:uri="http://schemas.microsoft.com/sharepoint/v3/contenttype/forms"/>
  </ds:schemaRefs>
</ds:datastoreItem>
</file>

<file path=customXml/itemProps3.xml><?xml version="1.0" encoding="utf-8"?>
<ds:datastoreItem xmlns:ds="http://schemas.openxmlformats.org/officeDocument/2006/customXml" ds:itemID="{FF44AB5C-3C69-46A5-BC3C-A2EE4CEDB1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7d9905-1044-44dc-99c8-e6c0ffb34ccf"/>
    <ds:schemaRef ds:uri="07cdfd4f-e9e6-44a3-ac07-b495130b5a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440</TotalTime>
  <Words>991</Words>
  <Application>Microsoft Office PowerPoint</Application>
  <PresentationFormat>Custom</PresentationFormat>
  <Paragraphs>101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Tema de Office</vt:lpstr>
      <vt:lpstr>Performance Differences from a TOEFL Simulation in San Miguel, El Salvador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Jeany Liseth Argueta Villalobos</dc:creator>
  <cp:lastModifiedBy>Guillermo Amaya Flores</cp:lastModifiedBy>
  <cp:revision>180</cp:revision>
  <dcterms:created xsi:type="dcterms:W3CDTF">2012-07-30T22:48:03Z</dcterms:created>
  <dcterms:modified xsi:type="dcterms:W3CDTF">2020-08-19T01:17:28Z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0x01010040AB08C643B2304191A9639C30E0E0AC</vt:lpwstr>
  </property>
</Properties>
</file>