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9" r:id="rId2"/>
    <p:sldId id="258" r:id="rId3"/>
    <p:sldId id="291" r:id="rId4"/>
    <p:sldId id="288" r:id="rId5"/>
    <p:sldId id="282" r:id="rId6"/>
    <p:sldId id="307" r:id="rId7"/>
    <p:sldId id="292" r:id="rId8"/>
    <p:sldId id="306" r:id="rId9"/>
    <p:sldId id="293" r:id="rId10"/>
    <p:sldId id="295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8" r:id="rId23"/>
    <p:sldId id="286" r:id="rId24"/>
    <p:sldId id="290" r:id="rId25"/>
    <p:sldId id="272" r:id="rId26"/>
    <p:sldId id="273" r:id="rId27"/>
    <p:sldId id="275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lanta Hudson" initials="JH" lastIdx="4" clrIdx="0">
    <p:extLst/>
  </p:cmAuthor>
  <p:cmAuthor id="2" name="Jolanta Hudson" initials="JH [2]" lastIdx="1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1FC42-4762-4FFE-BD35-5AE2804F1350}" v="2" dt="2019-04-01T20:41:15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81" autoAdjust="0"/>
  </p:normalViewPr>
  <p:slideViewPr>
    <p:cSldViewPr snapToGrid="0">
      <p:cViewPr varScale="1">
        <p:scale>
          <a:sx n="110" d="100"/>
          <a:sy n="110" d="100"/>
        </p:scale>
        <p:origin x="5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anta Hudson" userId="490f9dcd-c0a7-48cf-b3c5-ddacd224e94b" providerId="ADAL" clId="{91D1FC42-4762-4FFE-BD35-5AE2804F1350}"/>
    <pc:docChg chg="delSld modSld">
      <pc:chgData name="Jolanta Hudson" userId="490f9dcd-c0a7-48cf-b3c5-ddacd224e94b" providerId="ADAL" clId="{91D1FC42-4762-4FFE-BD35-5AE2804F1350}" dt="2019-04-02T22:00:11.113" v="1223" actId="207"/>
      <pc:docMkLst>
        <pc:docMk/>
      </pc:docMkLst>
      <pc:sldChg chg="modSp">
        <pc:chgData name="Jolanta Hudson" userId="490f9dcd-c0a7-48cf-b3c5-ddacd224e94b" providerId="ADAL" clId="{91D1FC42-4762-4FFE-BD35-5AE2804F1350}" dt="2019-04-02T19:55:20.699" v="43" actId="20577"/>
        <pc:sldMkLst>
          <pc:docMk/>
          <pc:sldMk cId="1600175400" sldId="258"/>
        </pc:sldMkLst>
        <pc:spChg chg="mod">
          <ac:chgData name="Jolanta Hudson" userId="490f9dcd-c0a7-48cf-b3c5-ddacd224e94b" providerId="ADAL" clId="{91D1FC42-4762-4FFE-BD35-5AE2804F1350}" dt="2019-04-02T19:55:20.699" v="43" actId="20577"/>
          <ac:spMkLst>
            <pc:docMk/>
            <pc:sldMk cId="1600175400" sldId="258"/>
            <ac:spMk id="8" creationId="{00000000-0000-0000-0000-000000000000}"/>
          </ac:spMkLst>
        </pc:spChg>
      </pc:sldChg>
      <pc:sldChg chg="modSp">
        <pc:chgData name="Jolanta Hudson" userId="490f9dcd-c0a7-48cf-b3c5-ddacd224e94b" providerId="ADAL" clId="{91D1FC42-4762-4FFE-BD35-5AE2804F1350}" dt="2019-04-02T20:59:09.693" v="1188" actId="20577"/>
        <pc:sldMkLst>
          <pc:docMk/>
          <pc:sldMk cId="1499786484" sldId="259"/>
        </pc:sldMkLst>
        <pc:spChg chg="mod">
          <ac:chgData name="Jolanta Hudson" userId="490f9dcd-c0a7-48cf-b3c5-ddacd224e94b" providerId="ADAL" clId="{91D1FC42-4762-4FFE-BD35-5AE2804F1350}" dt="2019-04-02T20:59:04.853" v="1187" actId="20577"/>
          <ac:spMkLst>
            <pc:docMk/>
            <pc:sldMk cId="1499786484" sldId="259"/>
            <ac:spMk id="11" creationId="{00000000-0000-0000-0000-000000000000}"/>
          </ac:spMkLst>
        </pc:spChg>
        <pc:spChg chg="mod">
          <ac:chgData name="Jolanta Hudson" userId="490f9dcd-c0a7-48cf-b3c5-ddacd224e94b" providerId="ADAL" clId="{91D1FC42-4762-4FFE-BD35-5AE2804F1350}" dt="2019-04-02T20:59:09.693" v="1188" actId="20577"/>
          <ac:spMkLst>
            <pc:docMk/>
            <pc:sldMk cId="1499786484" sldId="259"/>
            <ac:spMk id="14" creationId="{00000000-0000-0000-0000-000000000000}"/>
          </ac:spMkLst>
        </pc:spChg>
      </pc:sldChg>
      <pc:sldChg chg="modSp">
        <pc:chgData name="Jolanta Hudson" userId="490f9dcd-c0a7-48cf-b3c5-ddacd224e94b" providerId="ADAL" clId="{91D1FC42-4762-4FFE-BD35-5AE2804F1350}" dt="2019-04-02T22:00:11.113" v="1223" actId="207"/>
        <pc:sldMkLst>
          <pc:docMk/>
          <pc:sldMk cId="3656314808" sldId="272"/>
        </pc:sldMkLst>
        <pc:spChg chg="mod">
          <ac:chgData name="Jolanta Hudson" userId="490f9dcd-c0a7-48cf-b3c5-ddacd224e94b" providerId="ADAL" clId="{91D1FC42-4762-4FFE-BD35-5AE2804F1350}" dt="2019-04-02T22:00:11.113" v="1223" actId="207"/>
          <ac:spMkLst>
            <pc:docMk/>
            <pc:sldMk cId="3656314808" sldId="272"/>
            <ac:spMk id="8" creationId="{00000000-0000-0000-0000-000000000000}"/>
          </ac:spMkLst>
        </pc:spChg>
      </pc:sldChg>
      <pc:sldChg chg="modSp">
        <pc:chgData name="Jolanta Hudson" userId="490f9dcd-c0a7-48cf-b3c5-ddacd224e94b" providerId="ADAL" clId="{91D1FC42-4762-4FFE-BD35-5AE2804F1350}" dt="2019-04-02T20:42:26.595" v="994" actId="207"/>
        <pc:sldMkLst>
          <pc:docMk/>
          <pc:sldMk cId="29275458" sldId="273"/>
        </pc:sldMkLst>
        <pc:spChg chg="mod">
          <ac:chgData name="Jolanta Hudson" userId="490f9dcd-c0a7-48cf-b3c5-ddacd224e94b" providerId="ADAL" clId="{91D1FC42-4762-4FFE-BD35-5AE2804F1350}" dt="2019-04-02T20:42:26.595" v="994" actId="207"/>
          <ac:spMkLst>
            <pc:docMk/>
            <pc:sldMk cId="29275458" sldId="273"/>
            <ac:spMk id="3" creationId="{00000000-0000-0000-0000-000000000000}"/>
          </ac:spMkLst>
        </pc:spChg>
      </pc:sldChg>
      <pc:sldChg chg="modSp">
        <pc:chgData name="Jolanta Hudson" userId="490f9dcd-c0a7-48cf-b3c5-ddacd224e94b" providerId="ADAL" clId="{91D1FC42-4762-4FFE-BD35-5AE2804F1350}" dt="2019-04-02T21:00:56.097" v="1196" actId="20577"/>
        <pc:sldMkLst>
          <pc:docMk/>
          <pc:sldMk cId="3671327900" sldId="275"/>
        </pc:sldMkLst>
        <pc:spChg chg="mod">
          <ac:chgData name="Jolanta Hudson" userId="490f9dcd-c0a7-48cf-b3c5-ddacd224e94b" providerId="ADAL" clId="{91D1FC42-4762-4FFE-BD35-5AE2804F1350}" dt="2019-04-02T21:00:56.097" v="1196" actId="20577"/>
          <ac:spMkLst>
            <pc:docMk/>
            <pc:sldMk cId="3671327900" sldId="275"/>
            <ac:spMk id="6" creationId="{00000000-0000-0000-0000-000000000000}"/>
          </ac:spMkLst>
        </pc:spChg>
      </pc:sldChg>
      <pc:sldChg chg="del">
        <pc:chgData name="Jolanta Hudson" userId="490f9dcd-c0a7-48cf-b3c5-ddacd224e94b" providerId="ADAL" clId="{91D1FC42-4762-4FFE-BD35-5AE2804F1350}" dt="2019-04-02T20:39:35.128" v="958" actId="2696"/>
        <pc:sldMkLst>
          <pc:docMk/>
          <pc:sldMk cId="3906093959" sldId="279"/>
        </pc:sldMkLst>
      </pc:sldChg>
      <pc:sldChg chg="addSp modSp">
        <pc:chgData name="Jolanta Hudson" userId="490f9dcd-c0a7-48cf-b3c5-ddacd224e94b" providerId="ADAL" clId="{91D1FC42-4762-4FFE-BD35-5AE2804F1350}" dt="2019-04-02T21:49:21.726" v="1199"/>
        <pc:sldMkLst>
          <pc:docMk/>
          <pc:sldMk cId="1421561112" sldId="282"/>
        </pc:sldMkLst>
        <pc:spChg chg="mod">
          <ac:chgData name="Jolanta Hudson" userId="490f9dcd-c0a7-48cf-b3c5-ddacd224e94b" providerId="ADAL" clId="{91D1FC42-4762-4FFE-BD35-5AE2804F1350}" dt="2019-04-02T20:54:44.578" v="1179" actId="20577"/>
          <ac:spMkLst>
            <pc:docMk/>
            <pc:sldMk cId="1421561112" sldId="282"/>
            <ac:spMk id="8" creationId="{00000000-0000-0000-0000-000000000000}"/>
          </ac:spMkLst>
        </pc:spChg>
        <pc:graphicFrameChg chg="mod ord">
          <ac:chgData name="Jolanta Hudson" userId="490f9dcd-c0a7-48cf-b3c5-ddacd224e94b" providerId="ADAL" clId="{91D1FC42-4762-4FFE-BD35-5AE2804F1350}" dt="2019-04-02T21:49:21.726" v="1199"/>
          <ac:graphicFrameMkLst>
            <pc:docMk/>
            <pc:sldMk cId="1421561112" sldId="282"/>
            <ac:graphicFrameMk id="6" creationId="{00000000-0000-0000-0000-000000000000}"/>
          </ac:graphicFrameMkLst>
        </pc:graphicFrameChg>
        <pc:picChg chg="add mod">
          <ac:chgData name="Jolanta Hudson" userId="490f9dcd-c0a7-48cf-b3c5-ddacd224e94b" providerId="ADAL" clId="{91D1FC42-4762-4FFE-BD35-5AE2804F1350}" dt="2019-04-02T20:54:57.521" v="1184" actId="1076"/>
          <ac:picMkLst>
            <pc:docMk/>
            <pc:sldMk cId="1421561112" sldId="282"/>
            <ac:picMk id="7" creationId="{CA0050C0-8EA0-460D-9899-1F25E7F2149E}"/>
          </ac:picMkLst>
        </pc:picChg>
      </pc:sldChg>
      <pc:sldChg chg="addSp delSp modSp">
        <pc:chgData name="Jolanta Hudson" userId="490f9dcd-c0a7-48cf-b3c5-ddacd224e94b" providerId="ADAL" clId="{91D1FC42-4762-4FFE-BD35-5AE2804F1350}" dt="2019-04-02T20:39:23.577" v="957" actId="14100"/>
        <pc:sldMkLst>
          <pc:docMk/>
          <pc:sldMk cId="1537123386" sldId="286"/>
        </pc:sldMkLst>
        <pc:spChg chg="add del mod">
          <ac:chgData name="Jolanta Hudson" userId="490f9dcd-c0a7-48cf-b3c5-ddacd224e94b" providerId="ADAL" clId="{91D1FC42-4762-4FFE-BD35-5AE2804F1350}" dt="2019-04-02T20:24:02.629" v="792"/>
          <ac:spMkLst>
            <pc:docMk/>
            <pc:sldMk cId="1537123386" sldId="286"/>
            <ac:spMk id="3" creationId="{875650AE-192A-48E1-A41A-856F329AE66C}"/>
          </ac:spMkLst>
        </pc:spChg>
        <pc:spChg chg="mod">
          <ac:chgData name="Jolanta Hudson" userId="490f9dcd-c0a7-48cf-b3c5-ddacd224e94b" providerId="ADAL" clId="{91D1FC42-4762-4FFE-BD35-5AE2804F1350}" dt="2019-04-02T20:39:23.577" v="957" actId="14100"/>
          <ac:spMkLst>
            <pc:docMk/>
            <pc:sldMk cId="1537123386" sldId="286"/>
            <ac:spMk id="5" creationId="{00000000-0000-0000-0000-000000000000}"/>
          </ac:spMkLst>
        </pc:spChg>
        <pc:graphicFrameChg chg="del">
          <ac:chgData name="Jolanta Hudson" userId="490f9dcd-c0a7-48cf-b3c5-ddacd224e94b" providerId="ADAL" clId="{91D1FC42-4762-4FFE-BD35-5AE2804F1350}" dt="2019-04-02T20:23:59.390" v="791" actId="478"/>
          <ac:graphicFrameMkLst>
            <pc:docMk/>
            <pc:sldMk cId="1537123386" sldId="286"/>
            <ac:graphicFrameMk id="16" creationId="{A0E8922C-F1F5-4E81-A575-9AED9A7DBD95}"/>
          </ac:graphicFrameMkLst>
        </pc:graphicFrameChg>
      </pc:sldChg>
      <pc:sldChg chg="modSp">
        <pc:chgData name="Jolanta Hudson" userId="490f9dcd-c0a7-48cf-b3c5-ddacd224e94b" providerId="ADAL" clId="{91D1FC42-4762-4FFE-BD35-5AE2804F1350}" dt="2019-04-02T21:55:26.478" v="1220" actId="20577"/>
        <pc:sldMkLst>
          <pc:docMk/>
          <pc:sldMk cId="3129832352" sldId="287"/>
        </pc:sldMkLst>
        <pc:spChg chg="mod">
          <ac:chgData name="Jolanta Hudson" userId="490f9dcd-c0a7-48cf-b3c5-ddacd224e94b" providerId="ADAL" clId="{91D1FC42-4762-4FFE-BD35-5AE2804F1350}" dt="2019-04-02T21:55:26.478" v="1220" actId="20577"/>
          <ac:spMkLst>
            <pc:docMk/>
            <pc:sldMk cId="3129832352" sldId="287"/>
            <ac:spMk id="8" creationId="{00000000-0000-0000-0000-000000000000}"/>
          </ac:spMkLst>
        </pc:spChg>
      </pc:sldChg>
      <pc:sldChg chg="modSp">
        <pc:chgData name="Jolanta Hudson" userId="490f9dcd-c0a7-48cf-b3c5-ddacd224e94b" providerId="ADAL" clId="{91D1FC42-4762-4FFE-BD35-5AE2804F1350}" dt="2019-04-02T19:56:08.290" v="44" actId="207"/>
        <pc:sldMkLst>
          <pc:docMk/>
          <pc:sldMk cId="639193815" sldId="288"/>
        </pc:sldMkLst>
        <pc:spChg chg="mod">
          <ac:chgData name="Jolanta Hudson" userId="490f9dcd-c0a7-48cf-b3c5-ddacd224e94b" providerId="ADAL" clId="{91D1FC42-4762-4FFE-BD35-5AE2804F1350}" dt="2019-04-02T19:56:08.290" v="44" actId="207"/>
          <ac:spMkLst>
            <pc:docMk/>
            <pc:sldMk cId="639193815" sldId="288"/>
            <ac:spMk id="2" creationId="{00000000-0000-0000-0000-000000000000}"/>
          </ac:spMkLst>
        </pc:spChg>
      </pc:sldChg>
      <pc:sldChg chg="addSp delSp modSp modAnim">
        <pc:chgData name="Jolanta Hudson" userId="490f9dcd-c0a7-48cf-b3c5-ddacd224e94b" providerId="ADAL" clId="{91D1FC42-4762-4FFE-BD35-5AE2804F1350}" dt="2019-04-02T19:59:46.019" v="58" actId="1076"/>
        <pc:sldMkLst>
          <pc:docMk/>
          <pc:sldMk cId="4050081592" sldId="290"/>
        </pc:sldMkLst>
        <pc:picChg chg="add mod">
          <ac:chgData name="Jolanta Hudson" userId="490f9dcd-c0a7-48cf-b3c5-ddacd224e94b" providerId="ADAL" clId="{91D1FC42-4762-4FFE-BD35-5AE2804F1350}" dt="2019-04-02T19:59:46.019" v="58" actId="1076"/>
          <ac:picMkLst>
            <pc:docMk/>
            <pc:sldMk cId="4050081592" sldId="290"/>
            <ac:picMk id="3" creationId="{8924BD87-99AA-47B3-A227-81DAC5CA8D65}"/>
          </ac:picMkLst>
        </pc:picChg>
        <pc:picChg chg="del mod">
          <ac:chgData name="Jolanta Hudson" userId="490f9dcd-c0a7-48cf-b3c5-ddacd224e94b" providerId="ADAL" clId="{91D1FC42-4762-4FFE-BD35-5AE2804F1350}" dt="2019-04-02T19:59:39.763" v="55"/>
          <ac:picMkLst>
            <pc:docMk/>
            <pc:sldMk cId="4050081592" sldId="290"/>
            <ac:picMk id="10" creationId="{EB71843F-0A0B-4317-B205-4B0A0B97C0FD}"/>
          </ac:picMkLst>
        </pc:picChg>
      </pc:sldChg>
    </pc:docChg>
  </pc:docChgLst>
  <pc:docChgLst>
    <pc:chgData name="Jolanta Hudson" userId="490f9dcd-c0a7-48cf-b3c5-ddacd224e94b" providerId="ADAL" clId="{F7D0DCE3-E4D3-46F9-95B7-5BE6D73C4E06}"/>
    <pc:docChg chg="undo custSel addSld delSld modSld">
      <pc:chgData name="Jolanta Hudson" userId="490f9dcd-c0a7-48cf-b3c5-ddacd224e94b" providerId="ADAL" clId="{F7D0DCE3-E4D3-46F9-95B7-5BE6D73C4E06}" dt="2019-04-01T21:54:34.075" v="529" actId="20577"/>
      <pc:docMkLst>
        <pc:docMk/>
      </pc:docMkLst>
      <pc:sldChg chg="modSp">
        <pc:chgData name="Jolanta Hudson" userId="490f9dcd-c0a7-48cf-b3c5-ddacd224e94b" providerId="ADAL" clId="{F7D0DCE3-E4D3-46F9-95B7-5BE6D73C4E06}" dt="2019-04-01T21:38:59.884" v="248" actId="1076"/>
        <pc:sldMkLst>
          <pc:docMk/>
          <pc:sldMk cId="1600175400" sldId="258"/>
        </pc:sldMkLst>
        <pc:picChg chg="mod">
          <ac:chgData name="Jolanta Hudson" userId="490f9dcd-c0a7-48cf-b3c5-ddacd224e94b" providerId="ADAL" clId="{F7D0DCE3-E4D3-46F9-95B7-5BE6D73C4E06}" dt="2019-04-01T21:38:59.884" v="248" actId="1076"/>
          <ac:picMkLst>
            <pc:docMk/>
            <pc:sldMk cId="1600175400" sldId="258"/>
            <ac:picMk id="5" creationId="{00000000-0000-0000-0000-000000000000}"/>
          </ac:picMkLst>
        </pc:picChg>
      </pc:sldChg>
      <pc:sldChg chg="add del">
        <pc:chgData name="Jolanta Hudson" userId="490f9dcd-c0a7-48cf-b3c5-ddacd224e94b" providerId="ADAL" clId="{F7D0DCE3-E4D3-46F9-95B7-5BE6D73C4E06}" dt="2019-04-01T21:40:03.651" v="256" actId="2696"/>
        <pc:sldMkLst>
          <pc:docMk/>
          <pc:sldMk cId="20465420" sldId="276"/>
        </pc:sldMkLst>
      </pc:sldChg>
      <pc:sldChg chg="addSp delSp modSp add del mod">
        <pc:chgData name="Jolanta Hudson" userId="490f9dcd-c0a7-48cf-b3c5-ddacd224e94b" providerId="ADAL" clId="{F7D0DCE3-E4D3-46F9-95B7-5BE6D73C4E06}" dt="2019-04-01T21:38:26.642" v="244" actId="2696"/>
        <pc:sldMkLst>
          <pc:docMk/>
          <pc:sldMk cId="2379051348" sldId="276"/>
        </pc:sldMkLst>
        <pc:spChg chg="mod">
          <ac:chgData name="Jolanta Hudson" userId="490f9dcd-c0a7-48cf-b3c5-ddacd224e94b" providerId="ADAL" clId="{F7D0DCE3-E4D3-46F9-95B7-5BE6D73C4E06}" dt="2019-04-01T21:28:06.105" v="162" actId="1076"/>
          <ac:spMkLst>
            <pc:docMk/>
            <pc:sldMk cId="2379051348" sldId="276"/>
            <ac:spMk id="2" creationId="{B02C6C15-BD0C-4F78-A2E8-3A4B484DD810}"/>
          </ac:spMkLst>
        </pc:spChg>
        <pc:spChg chg="add del">
          <ac:chgData name="Jolanta Hudson" userId="490f9dcd-c0a7-48cf-b3c5-ddacd224e94b" providerId="ADAL" clId="{F7D0DCE3-E4D3-46F9-95B7-5BE6D73C4E06}" dt="2019-04-01T21:12:05.363" v="37" actId="1957"/>
          <ac:spMkLst>
            <pc:docMk/>
            <pc:sldMk cId="2379051348" sldId="276"/>
            <ac:spMk id="3" creationId="{0372A43F-E2DF-45C3-9A1E-A199F0D3B441}"/>
          </ac:spMkLst>
        </pc:spChg>
        <pc:spChg chg="add del mod">
          <ac:chgData name="Jolanta Hudson" userId="490f9dcd-c0a7-48cf-b3c5-ddacd224e94b" providerId="ADAL" clId="{F7D0DCE3-E4D3-46F9-95B7-5BE6D73C4E06}" dt="2019-04-01T21:20:45.351" v="139" actId="478"/>
          <ac:spMkLst>
            <pc:docMk/>
            <pc:sldMk cId="2379051348" sldId="276"/>
            <ac:spMk id="17" creationId="{748A2F61-EEF6-4C7A-81B8-1B7877AA16B2}"/>
          </ac:spMkLst>
        </pc:spChg>
        <pc:graphicFrameChg chg="add del mod">
          <ac:chgData name="Jolanta Hudson" userId="490f9dcd-c0a7-48cf-b3c5-ddacd224e94b" providerId="ADAL" clId="{F7D0DCE3-E4D3-46F9-95B7-5BE6D73C4E06}" dt="2019-04-01T20:41:24.087" v="2"/>
          <ac:graphicFrameMkLst>
            <pc:docMk/>
            <pc:sldMk cId="2379051348" sldId="276"/>
            <ac:graphicFrameMk id="6" creationId="{D0B8A773-1700-48C4-A287-2B4B71450152}"/>
          </ac:graphicFrameMkLst>
        </pc:graphicFrameChg>
        <pc:graphicFrameChg chg="add del mod">
          <ac:chgData name="Jolanta Hudson" userId="490f9dcd-c0a7-48cf-b3c5-ddacd224e94b" providerId="ADAL" clId="{F7D0DCE3-E4D3-46F9-95B7-5BE6D73C4E06}" dt="2019-04-01T20:46:49.407" v="11" actId="1957"/>
          <ac:graphicFrameMkLst>
            <pc:docMk/>
            <pc:sldMk cId="2379051348" sldId="276"/>
            <ac:graphicFrameMk id="9" creationId="{D1EED075-16E4-40D5-A333-F2B23F40DC87}"/>
          </ac:graphicFrameMkLst>
        </pc:graphicFrameChg>
        <pc:graphicFrameChg chg="add del mod">
          <ac:chgData name="Jolanta Hudson" userId="490f9dcd-c0a7-48cf-b3c5-ddacd224e94b" providerId="ADAL" clId="{F7D0DCE3-E4D3-46F9-95B7-5BE6D73C4E06}" dt="2019-04-01T20:48:06.729" v="13"/>
          <ac:graphicFrameMkLst>
            <pc:docMk/>
            <pc:sldMk cId="2379051348" sldId="276"/>
            <ac:graphicFrameMk id="12" creationId="{94A9CE1F-B955-4B5C-AB93-0A8A9C14F376}"/>
          </ac:graphicFrameMkLst>
        </pc:graphicFrameChg>
        <pc:graphicFrameChg chg="add del mod">
          <ac:chgData name="Jolanta Hudson" userId="490f9dcd-c0a7-48cf-b3c5-ddacd224e94b" providerId="ADAL" clId="{F7D0DCE3-E4D3-46F9-95B7-5BE6D73C4E06}" dt="2019-04-01T20:48:41.601" v="15"/>
          <ac:graphicFrameMkLst>
            <pc:docMk/>
            <pc:sldMk cId="2379051348" sldId="276"/>
            <ac:graphicFrameMk id="13" creationId="{7AF6B9A6-9D15-4567-874E-2799B1EE0101}"/>
          </ac:graphicFrameMkLst>
        </pc:graphicFrameChg>
        <pc:graphicFrameChg chg="add del mod">
          <ac:chgData name="Jolanta Hudson" userId="490f9dcd-c0a7-48cf-b3c5-ddacd224e94b" providerId="ADAL" clId="{F7D0DCE3-E4D3-46F9-95B7-5BE6D73C4E06}" dt="2019-04-01T21:37:45.629" v="241" actId="14100"/>
          <ac:graphicFrameMkLst>
            <pc:docMk/>
            <pc:sldMk cId="2379051348" sldId="276"/>
            <ac:graphicFrameMk id="16" creationId="{A0E8922C-F1F5-4E81-A575-9AED9A7DBD95}"/>
          </ac:graphicFrameMkLst>
        </pc:graphicFrameChg>
        <pc:graphicFrameChg chg="add del mod">
          <ac:chgData name="Jolanta Hudson" userId="490f9dcd-c0a7-48cf-b3c5-ddacd224e94b" providerId="ADAL" clId="{F7D0DCE3-E4D3-46F9-95B7-5BE6D73C4E06}" dt="2019-04-01T21:32:41.100" v="205"/>
          <ac:graphicFrameMkLst>
            <pc:docMk/>
            <pc:sldMk cId="2379051348" sldId="276"/>
            <ac:graphicFrameMk id="20" creationId="{DC1A9F35-787F-4097-BC2C-77CCA4FE45DB}"/>
          </ac:graphicFrameMkLst>
        </pc:graphicFrameChg>
        <pc:graphicFrameChg chg="add mod">
          <ac:chgData name="Jolanta Hudson" userId="490f9dcd-c0a7-48cf-b3c5-ddacd224e94b" providerId="ADAL" clId="{F7D0DCE3-E4D3-46F9-95B7-5BE6D73C4E06}" dt="2019-04-01T21:37:42.893" v="240" actId="1076"/>
          <ac:graphicFrameMkLst>
            <pc:docMk/>
            <pc:sldMk cId="2379051348" sldId="276"/>
            <ac:graphicFrameMk id="23" creationId="{8930A317-A894-4261-B1CA-DE7A24696601}"/>
          </ac:graphicFrameMkLst>
        </pc:graphicFrameChg>
      </pc:sldChg>
      <pc:sldChg chg="addSp modSp add del">
        <pc:chgData name="Jolanta Hudson" userId="490f9dcd-c0a7-48cf-b3c5-ddacd224e94b" providerId="ADAL" clId="{F7D0DCE3-E4D3-46F9-95B7-5BE6D73C4E06}" dt="2019-04-01T21:42:15.512" v="282" actId="2696"/>
        <pc:sldMkLst>
          <pc:docMk/>
          <pc:sldMk cId="158715250" sldId="277"/>
        </pc:sldMkLst>
        <pc:spChg chg="mod">
          <ac:chgData name="Jolanta Hudson" userId="490f9dcd-c0a7-48cf-b3c5-ddacd224e94b" providerId="ADAL" clId="{F7D0DCE3-E4D3-46F9-95B7-5BE6D73C4E06}" dt="2019-04-01T21:42:12.380" v="281" actId="1076"/>
          <ac:spMkLst>
            <pc:docMk/>
            <pc:sldMk cId="158715250" sldId="277"/>
            <ac:spMk id="8" creationId="{00000000-0000-0000-0000-000000000000}"/>
          </ac:spMkLst>
        </pc:spChg>
        <pc:graphicFrameChg chg="add mod">
          <ac:chgData name="Jolanta Hudson" userId="490f9dcd-c0a7-48cf-b3c5-ddacd224e94b" providerId="ADAL" clId="{F7D0DCE3-E4D3-46F9-95B7-5BE6D73C4E06}" dt="2019-04-01T21:42:04.334" v="277"/>
          <ac:graphicFrameMkLst>
            <pc:docMk/>
            <pc:sldMk cId="158715250" sldId="277"/>
            <ac:graphicFrameMk id="6" creationId="{56C21B4A-22B8-4C5C-AA47-386996C0CD37}"/>
          </ac:graphicFrameMkLst>
        </pc:graphicFrameChg>
        <pc:picChg chg="mod">
          <ac:chgData name="Jolanta Hudson" userId="490f9dcd-c0a7-48cf-b3c5-ddacd224e94b" providerId="ADAL" clId="{F7D0DCE3-E4D3-46F9-95B7-5BE6D73C4E06}" dt="2019-04-01T21:42:10.409" v="279" actId="1076"/>
          <ac:picMkLst>
            <pc:docMk/>
            <pc:sldMk cId="158715250" sldId="277"/>
            <ac:picMk id="5" creationId="{00000000-0000-0000-0000-000000000000}"/>
          </ac:picMkLst>
        </pc:picChg>
      </pc:sldChg>
      <pc:sldChg chg="delSp modSp add">
        <pc:chgData name="Jolanta Hudson" userId="490f9dcd-c0a7-48cf-b3c5-ddacd224e94b" providerId="ADAL" clId="{F7D0DCE3-E4D3-46F9-95B7-5BE6D73C4E06}" dt="2019-04-01T21:54:34.075" v="529" actId="20577"/>
        <pc:sldMkLst>
          <pc:docMk/>
          <pc:sldMk cId="2840153369" sldId="278"/>
        </pc:sldMkLst>
        <pc:spChg chg="mod">
          <ac:chgData name="Jolanta Hudson" userId="490f9dcd-c0a7-48cf-b3c5-ddacd224e94b" providerId="ADAL" clId="{F7D0DCE3-E4D3-46F9-95B7-5BE6D73C4E06}" dt="2019-04-01T21:54:10.811" v="516" actId="20577"/>
          <ac:spMkLst>
            <pc:docMk/>
            <pc:sldMk cId="2840153369" sldId="278"/>
            <ac:spMk id="2" creationId="{B02C6C15-BD0C-4F78-A2E8-3A4B484DD810}"/>
          </ac:spMkLst>
        </pc:spChg>
        <pc:graphicFrameChg chg="mod">
          <ac:chgData name="Jolanta Hudson" userId="490f9dcd-c0a7-48cf-b3c5-ddacd224e94b" providerId="ADAL" clId="{F7D0DCE3-E4D3-46F9-95B7-5BE6D73C4E06}" dt="2019-04-01T21:54:34.075" v="529" actId="20577"/>
          <ac:graphicFrameMkLst>
            <pc:docMk/>
            <pc:sldMk cId="2840153369" sldId="278"/>
            <ac:graphicFrameMk id="16" creationId="{A0E8922C-F1F5-4E81-A575-9AED9A7DBD95}"/>
          </ac:graphicFrameMkLst>
        </pc:graphicFrameChg>
        <pc:graphicFrameChg chg="del mod">
          <ac:chgData name="Jolanta Hudson" userId="490f9dcd-c0a7-48cf-b3c5-ddacd224e94b" providerId="ADAL" clId="{F7D0DCE3-E4D3-46F9-95B7-5BE6D73C4E06}" dt="2019-04-01T21:40:58.599" v="266"/>
          <ac:graphicFrameMkLst>
            <pc:docMk/>
            <pc:sldMk cId="2840153369" sldId="278"/>
            <ac:graphicFrameMk id="23" creationId="{8930A317-A894-4261-B1CA-DE7A24696601}"/>
          </ac:graphicFrameMkLst>
        </pc:graphicFrameChg>
      </pc:sldChg>
      <pc:sldChg chg="addSp delSp modSp add">
        <pc:chgData name="Jolanta Hudson" userId="490f9dcd-c0a7-48cf-b3c5-ddacd224e94b" providerId="ADAL" clId="{F7D0DCE3-E4D3-46F9-95B7-5BE6D73C4E06}" dt="2019-04-01T21:54:01.973" v="492" actId="20577"/>
        <pc:sldMkLst>
          <pc:docMk/>
          <pc:sldMk cId="3906093959" sldId="279"/>
        </pc:sldMkLst>
        <pc:spChg chg="mod">
          <ac:chgData name="Jolanta Hudson" userId="490f9dcd-c0a7-48cf-b3c5-ddacd224e94b" providerId="ADAL" clId="{F7D0DCE3-E4D3-46F9-95B7-5BE6D73C4E06}" dt="2019-04-01T21:54:01.973" v="492" actId="20577"/>
          <ac:spMkLst>
            <pc:docMk/>
            <pc:sldMk cId="3906093959" sldId="279"/>
            <ac:spMk id="2" creationId="{82C4AB70-9C2E-47CC-A1D5-D2A46AB94FA8}"/>
          </ac:spMkLst>
        </pc:spChg>
        <pc:spChg chg="del">
          <ac:chgData name="Jolanta Hudson" userId="490f9dcd-c0a7-48cf-b3c5-ddacd224e94b" providerId="ADAL" clId="{F7D0DCE3-E4D3-46F9-95B7-5BE6D73C4E06}" dt="2019-04-01T21:42:26.115" v="283"/>
          <ac:spMkLst>
            <pc:docMk/>
            <pc:sldMk cId="3906093959" sldId="279"/>
            <ac:spMk id="3" creationId="{B5AF4658-F88F-42C2-B915-C509FBEC5C6F}"/>
          </ac:spMkLst>
        </pc:spChg>
        <pc:spChg chg="add mod">
          <ac:chgData name="Jolanta Hudson" userId="490f9dcd-c0a7-48cf-b3c5-ddacd224e94b" providerId="ADAL" clId="{F7D0DCE3-E4D3-46F9-95B7-5BE6D73C4E06}" dt="2019-04-01T21:48:22.187" v="368" actId="255"/>
          <ac:spMkLst>
            <pc:docMk/>
            <pc:sldMk cId="3906093959" sldId="279"/>
            <ac:spMk id="7" creationId="{E6851640-4E0A-45E6-9B92-A1224521872D}"/>
          </ac:spMkLst>
        </pc:spChg>
        <pc:spChg chg="add mod">
          <ac:chgData name="Jolanta Hudson" userId="490f9dcd-c0a7-48cf-b3c5-ddacd224e94b" providerId="ADAL" clId="{F7D0DCE3-E4D3-46F9-95B7-5BE6D73C4E06}" dt="2019-04-01T21:48:27.203" v="369" actId="255"/>
          <ac:spMkLst>
            <pc:docMk/>
            <pc:sldMk cId="3906093959" sldId="279"/>
            <ac:spMk id="8" creationId="{1D154A18-A4D1-4DF0-BB56-3B4558615C6C}"/>
          </ac:spMkLst>
        </pc:spChg>
        <pc:spChg chg="add mod">
          <ac:chgData name="Jolanta Hudson" userId="490f9dcd-c0a7-48cf-b3c5-ddacd224e94b" providerId="ADAL" clId="{F7D0DCE3-E4D3-46F9-95B7-5BE6D73C4E06}" dt="2019-04-01T21:50:39.841" v="371" actId="207"/>
          <ac:spMkLst>
            <pc:docMk/>
            <pc:sldMk cId="3906093959" sldId="279"/>
            <ac:spMk id="9" creationId="{3FD8B22D-43A5-4267-B5F0-59FB5692BE6C}"/>
          </ac:spMkLst>
        </pc:spChg>
        <pc:graphicFrameChg chg="add mod">
          <ac:chgData name="Jolanta Hudson" userId="490f9dcd-c0a7-48cf-b3c5-ddacd224e94b" providerId="ADAL" clId="{F7D0DCE3-E4D3-46F9-95B7-5BE6D73C4E06}" dt="2019-04-01T21:42:48.863" v="301" actId="14100"/>
          <ac:graphicFrameMkLst>
            <pc:docMk/>
            <pc:sldMk cId="3906093959" sldId="279"/>
            <ac:graphicFrameMk id="6" creationId="{E8E81F3C-8BAA-446F-99D0-A538A54AB7EA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0A802-3353-4B6A-AEEB-348D31BA356B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677D7-CE5D-4392-BA7C-9A508BDAE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9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677D7-CE5D-4392-BA7C-9A508BDAE9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86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677D7-CE5D-4392-BA7C-9A508BDAE92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4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402" y="1604800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402" y="2468896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67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636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402" y="1604800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402" y="2468896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67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754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3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 spc="-13">
          <a:solidFill>
            <a:srgbClr val="483F6A"/>
          </a:solidFill>
          <a:latin typeface="Times New Roman"/>
          <a:ea typeface="ヒラギノ角ゴ Pro W3" charset="0"/>
          <a:cs typeface="Times New Roman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defRPr sz="2133">
          <a:solidFill>
            <a:srgbClr val="4F5961"/>
          </a:solidFill>
          <a:latin typeface="+mn-lt"/>
          <a:ea typeface="ヒラギノ角ゴ Pro W3" charset="0"/>
          <a:cs typeface="ヒラギノ角ゴ Pro W3" charset="0"/>
        </a:defRPr>
      </a:lvl1pPr>
      <a:lvl2pPr marL="60958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213B"/>
          </a:solidFill>
          <a:latin typeface="+mn-lt"/>
          <a:ea typeface="ヒラギノ角ゴ Pro W3" charset="0"/>
          <a:cs typeface="ＭＳ Ｐゴシック" charset="0"/>
        </a:defRPr>
      </a:lvl2pPr>
      <a:lvl3pPr marL="121917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3pPr>
      <a:lvl4pPr marL="1828754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4pPr>
      <a:lvl5pPr marL="2438339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133">
          <a:solidFill>
            <a:srgbClr val="00213B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133">
          <a:solidFill>
            <a:srgbClr val="00213B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133">
          <a:solidFill>
            <a:srgbClr val="00213B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133">
          <a:solidFill>
            <a:srgbClr val="00213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cultyinnovate.utexas.edu/flipped-classroom" TargetMode="External"/><Relationship Id="rId4" Type="http://schemas.openxmlformats.org/officeDocument/2006/relationships/hyperlink" Target="https://researchbank.swinburne.edu.au/file/4d316486-0c6f-4e89-9917-7e36d6a42f5f/1/2017-pechenkina-flipping_diverse_classrooms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19400" y="1604799"/>
            <a:ext cx="5184579" cy="460851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2542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9402" y="1604799"/>
            <a:ext cx="5088567" cy="1056116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Franklin Gothic Book" panose="020B0503020102020204" pitchFamily="34" charset="0"/>
                <a:cs typeface="Segoe UI" panose="020B0502040204020203" pitchFamily="34" charset="0"/>
              </a:rPr>
              <a:t>Flipping lessons with Moodle:</a:t>
            </a:r>
            <a:endParaRPr lang="en-US" sz="3200" dirty="0"/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719400" y="2564904"/>
            <a:ext cx="5184579" cy="3648405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using H5P Moodle feature to deliver</a:t>
            </a:r>
          </a:p>
          <a:p>
            <a:r>
              <a:rPr lang="en-US" sz="24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interactive online sessions.</a:t>
            </a:r>
          </a:p>
          <a:p>
            <a:endParaRPr lang="en-US" sz="1867" dirty="0"/>
          </a:p>
          <a:p>
            <a:r>
              <a:rPr lang="en-GB" sz="2667" b="1" dirty="0"/>
              <a:t>      </a:t>
            </a:r>
          </a:p>
          <a:p>
            <a:endParaRPr lang="en-US" sz="1867" i="1" dirty="0"/>
          </a:p>
          <a:p>
            <a:r>
              <a:rPr lang="en-US" sz="1867" i="1" dirty="0"/>
              <a:t>Jolanta Hudson</a:t>
            </a:r>
          </a:p>
          <a:p>
            <a:r>
              <a:rPr lang="en-US" sz="1867" b="1" dirty="0"/>
              <a:t>English for Academic Study</a:t>
            </a:r>
          </a:p>
          <a:p>
            <a:r>
              <a:rPr lang="en-US" sz="1867" b="1" dirty="0"/>
              <a:t>School Of Modern Languages and Cultures</a:t>
            </a:r>
          </a:p>
          <a:p>
            <a:r>
              <a:rPr lang="en-US" sz="1867" b="1" dirty="0"/>
              <a:t>University of Glasgow.</a:t>
            </a:r>
          </a:p>
        </p:txBody>
      </p:sp>
    </p:spTree>
    <p:extLst>
      <p:ext uri="{BB962C8B-B14F-4D97-AF65-F5344CB8AC3E}">
        <p14:creationId xmlns:p14="http://schemas.microsoft.com/office/powerpoint/2010/main" val="14997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468" y="845234"/>
            <a:ext cx="10331973" cy="54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2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034"/>
          <a:stretch/>
        </p:blipFill>
        <p:spPr>
          <a:xfrm>
            <a:off x="606190" y="827314"/>
            <a:ext cx="10805203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7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634" y="766355"/>
            <a:ext cx="10563582" cy="55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792481"/>
            <a:ext cx="10474072" cy="55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896983"/>
            <a:ext cx="10288496" cy="51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7" y="957943"/>
            <a:ext cx="10380794" cy="54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1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402" y="766354"/>
            <a:ext cx="10409765" cy="54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1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402" y="853441"/>
            <a:ext cx="10292141" cy="54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223" y="783285"/>
            <a:ext cx="10297205" cy="54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47" y="818606"/>
            <a:ext cx="10341590" cy="54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31386"/>
            <a:ext cx="113069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Why should I flip my class?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What’s H5P?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Adapting the </a:t>
            </a:r>
            <a:r>
              <a:rPr lang="en-US" sz="28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lesson </a:t>
            </a: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material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Using Moodle H5P feature to create the content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Engaging the students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Using the interactive content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Feedback from students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Reflections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9188" y="531026"/>
            <a:ext cx="5877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001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434" y="837628"/>
            <a:ext cx="9748435" cy="5095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585003" y="1150191"/>
            <a:ext cx="1569660" cy="1644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dirty="0" smtClean="0"/>
              <a:t>This is linked to the class Moodle Discussion Forum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8444675" y="1566751"/>
            <a:ext cx="2170545" cy="480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8343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515" y="823210"/>
            <a:ext cx="10279788" cy="53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1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788553"/>
            <a:ext cx="10529914" cy="535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72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C6C15-BD0C-4F78-A2E8-3A4B484D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570327"/>
            <a:ext cx="4992556" cy="672073"/>
          </a:xfrm>
        </p:spPr>
        <p:txBody>
          <a:bodyPr/>
          <a:lstStyle/>
          <a:p>
            <a:r>
              <a:rPr lang="en-GB" sz="3200" b="0" dirty="0"/>
              <a:t>Student feedback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138" y="1306991"/>
            <a:ext cx="10561393" cy="521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90%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agreed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the purpose of the online session was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clear.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90%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agreed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the online content was easy to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90%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agreed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the online session helped them to prepare for their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90%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like to do more online sessions like this in the future.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80%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enjoyed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online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session.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60%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agreed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the activities helped them to develop their academic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09" y="365085"/>
            <a:ext cx="9268659" cy="672073"/>
          </a:xfrm>
        </p:spPr>
        <p:txBody>
          <a:bodyPr/>
          <a:lstStyle/>
          <a:p>
            <a:r>
              <a:rPr lang="en-GB" sz="3200" b="0" dirty="0"/>
              <a:t>Student feedback (students’ comments)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154A18-A4D1-4DF0-BB56-3B455861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5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i="1" dirty="0">
                <a:solidFill>
                  <a:srgbClr val="0070C0"/>
                </a:solidFill>
              </a:rPr>
              <a:t>There could be more interactive presentations on the internet. We have done one, which was very useful for 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0678" y="318927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i="1" dirty="0">
                <a:solidFill>
                  <a:srgbClr val="00B050"/>
                </a:solidFill>
              </a:rPr>
              <a:t>…because we were fond of the interactive homework on the internet, which you made, you might think about doing more interactive work online</a:t>
            </a:r>
            <a:r>
              <a:rPr lang="en-GB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9830" y="5033060"/>
            <a:ext cx="4985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It would be maybe worth to try to do it </a:t>
            </a:r>
          </a:p>
          <a:p>
            <a:r>
              <a:rPr lang="en-GB" sz="2400" i="1" dirty="0">
                <a:solidFill>
                  <a:srgbClr val="FF0000"/>
                </a:solidFill>
              </a:rPr>
              <a:t>[course presentation] with time limit.</a:t>
            </a:r>
            <a:r>
              <a:rPr lang="en-GB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4BD87-99AA-47B3-A227-81DAC5CA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449" y="1496401"/>
            <a:ext cx="192650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" y="69011"/>
            <a:ext cx="11740552" cy="6604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648" y="1425329"/>
            <a:ext cx="118994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technology gives users 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Interactive content can appeal to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both 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individually </a:t>
            </a:r>
            <a:r>
              <a:rPr lang="en-GB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collaboratively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(e.g., on Moodle Forums).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promotes the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 approach 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teaching.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can receive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feedback 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completing the online tasks.</a:t>
            </a:r>
            <a:endParaRPr lang="en-GB" sz="28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0130" y="538302"/>
            <a:ext cx="476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6563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" y="65733"/>
            <a:ext cx="12192000" cy="6581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9339" y="500489"/>
            <a:ext cx="6542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Problems/Limitations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223" y="1802421"/>
            <a:ext cx="108489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Teacher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see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completed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task at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scores are not visible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the teacher.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time limit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completing the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Students who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 with academic coursework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may find it difficult to complete some/all the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Students who 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 to do their homework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prior the session, may not be able to actively participate in the session.</a:t>
            </a:r>
          </a:p>
        </p:txBody>
      </p:sp>
    </p:spTree>
    <p:extLst>
      <p:ext uri="{BB962C8B-B14F-4D97-AF65-F5344CB8AC3E}">
        <p14:creationId xmlns:p14="http://schemas.microsoft.com/office/powerpoint/2010/main" val="292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0" y="-19845"/>
            <a:ext cx="12010770" cy="6756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5041" y="563735"/>
            <a:ext cx="768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947" y="1732090"/>
            <a:ext cx="11041812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0"/>
              </a:spcAft>
              <a:buAutoNum type="arabicPeriod"/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770" y="1577122"/>
            <a:ext cx="1121798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Higher Education Academy, 2017. Flipped Learning [online]. Available at: https://www.heacademy.ac.uk/knowledge-hub/flipped-learning-0. [Accessed, 9 November 2018].</a:t>
            </a:r>
          </a:p>
          <a:p>
            <a:endParaRPr lang="en-GB" sz="2000" dirty="0"/>
          </a:p>
          <a:p>
            <a:r>
              <a:rPr lang="en-GB" sz="2000" dirty="0"/>
              <a:t>Nottingham Trent University, 2013. Centre for Academic Development and Quality Guide: The Flipped Classroom [online]. Available at: https://www4.ntu.ac.uk/adq/document_uploads/teaching/154084.pdf. [Accessed, 9 November 2018].</a:t>
            </a:r>
          </a:p>
          <a:p>
            <a:endParaRPr lang="en-GB" sz="2000" dirty="0"/>
          </a:p>
          <a:p>
            <a:r>
              <a:rPr lang="en-GB" sz="2000" dirty="0" err="1"/>
              <a:t>Pechenkina</a:t>
            </a:r>
            <a:r>
              <a:rPr lang="en-GB" sz="2000" dirty="0"/>
              <a:t> E., 2017. Flipping diverse classrooms: Instructor experiences and perceptions. 'Me, Us, IT!', Proceedings of the </a:t>
            </a:r>
            <a:r>
              <a:rPr lang="en-GB" sz="2000" i="1" dirty="0"/>
              <a:t>34th International Conference on Innovation, Practice and Research in the Use of Educational Technologies in Tertiary Education (ASCILITE 2017)</a:t>
            </a:r>
            <a:r>
              <a:rPr lang="en-GB" sz="2000" dirty="0"/>
              <a:t>, University of Southern Queensland, Toowoomba, Queensland, Australia, 4-6 December 2015. [Online] Available at: </a:t>
            </a:r>
            <a:r>
              <a:rPr lang="en-GB" sz="2000" dirty="0">
                <a:hlinkClick r:id="rId4"/>
              </a:rPr>
              <a:t>https://researchbank.swinburne.edu.au/file/4d316486-0c6f-4e89-9917-7e36d6a42f5f/1/2017-pechenkina-flipping_diverse_classrooms.pdf</a:t>
            </a:r>
            <a:r>
              <a:rPr lang="en-GB" sz="2000" dirty="0"/>
              <a:t> [Accessed, 1 April 2019].</a:t>
            </a:r>
          </a:p>
          <a:p>
            <a:endParaRPr lang="en-GB" sz="2000" dirty="0"/>
          </a:p>
          <a:p>
            <a:r>
              <a:rPr lang="en-GB" sz="2000" dirty="0"/>
              <a:t>The University of Texas at Austin, 2019. Flipped Classroom. Faculty Innovation </a:t>
            </a:r>
            <a:r>
              <a:rPr lang="en-GB" sz="2000" dirty="0" err="1"/>
              <a:t>Center</a:t>
            </a:r>
            <a:r>
              <a:rPr lang="en-GB" sz="2000" dirty="0"/>
              <a:t>. [Online] Available at: </a:t>
            </a:r>
            <a:r>
              <a:rPr lang="en-GB" sz="2000" dirty="0">
                <a:hlinkClick r:id="rId5"/>
              </a:rPr>
              <a:t>https://facultyinnovate.utexas.edu/flipped-classroom</a:t>
            </a:r>
            <a:r>
              <a:rPr lang="en-GB" sz="2000" dirty="0"/>
              <a:t> [Accessed, 2 April 2019].</a:t>
            </a:r>
          </a:p>
          <a:p>
            <a:r>
              <a:rPr lang="en-GB" sz="2000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3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35894" y="5829265"/>
            <a:ext cx="7442105" cy="909016"/>
            <a:chOff x="3851920" y="4371950"/>
            <a:chExt cx="5581579" cy="6817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2447" y="4426272"/>
              <a:ext cx="201600" cy="201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920" y="4786583"/>
              <a:ext cx="242653" cy="20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003974" y="4371950"/>
              <a:ext cx="168064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/</a:t>
              </a:r>
              <a:r>
                <a:rPr lang="en-US" sz="1600" b="1" err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glasgowuniversity</a:t>
              </a:r>
              <a:endParaRPr lang="en-US" sz="1600" b="1">
                <a:solidFill>
                  <a:srgbClr val="FFFFFE"/>
                </a:solidFill>
                <a:latin typeface="Calibri"/>
                <a:ea typeface="ヒラギノ角ゴ Pro W3" charset="-128"/>
                <a:cs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10741" y="4711982"/>
              <a:ext cx="140975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@</a:t>
              </a:r>
              <a:r>
                <a:rPr lang="en-US" sz="1600" b="1" err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UofGlasgow</a:t>
              </a:r>
              <a:endParaRPr lang="en-US" sz="1600" b="1">
                <a:solidFill>
                  <a:srgbClr val="FFFFFE"/>
                </a:solidFill>
                <a:latin typeface="Calibri"/>
                <a:ea typeface="ヒラギノ角ゴ Pro W3" charset="-128"/>
                <a:cs typeface="Helvetic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1414" y="4426272"/>
              <a:ext cx="201600" cy="201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13014" y="4371950"/>
              <a:ext cx="1387068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@</a:t>
              </a:r>
              <a:r>
                <a:rPr lang="en-US" sz="1600" b="1" err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UofGlasgow</a:t>
              </a:r>
              <a:endParaRPr lang="en-US" sz="1600" b="1">
                <a:solidFill>
                  <a:srgbClr val="FFFFFE"/>
                </a:solidFill>
                <a:latin typeface="Calibri"/>
                <a:ea typeface="ヒラギノ角ゴ Pro W3" charset="-128"/>
                <a:cs typeface="Helvetica"/>
              </a:endParaRPr>
            </a:p>
          </p:txBody>
        </p:sp>
        <p:pic>
          <p:nvPicPr>
            <p:cNvPr id="15" name="Picture 3" descr="C:\Users\am384c\Desktop\vin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297" y="4773817"/>
              <a:ext cx="201600" cy="201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am384c\Desktop\snapcha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959" y="4766302"/>
              <a:ext cx="201600" cy="201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987273" y="4711982"/>
              <a:ext cx="1387068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err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UofGlasgow</a:t>
              </a:r>
              <a:endParaRPr lang="en-US" sz="1600" b="1">
                <a:solidFill>
                  <a:srgbClr val="FFFFFE"/>
                </a:solidFill>
                <a:latin typeface="Calibri"/>
                <a:ea typeface="ヒラギノ角ゴ Pro W3" charset="-128"/>
                <a:cs typeface="Helvetica"/>
              </a:endParaRPr>
            </a:p>
          </p:txBody>
        </p:sp>
        <p:pic>
          <p:nvPicPr>
            <p:cNvPr id="18" name="Shape 150"/>
            <p:cNvPicPr preferRelativeResize="0"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57071" y="4612346"/>
              <a:ext cx="201600" cy="20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60820" y="4612346"/>
              <a:ext cx="201599" cy="20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2659" t="2922" r="3142" b="3299"/>
            <a:stretch/>
          </p:blipFill>
          <p:spPr>
            <a:xfrm>
              <a:off x="7685424" y="4614252"/>
              <a:ext cx="207067" cy="2016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5118" y="4610057"/>
              <a:ext cx="201600" cy="201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89486" y="4614252"/>
              <a:ext cx="201600" cy="201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236296" y="4861303"/>
              <a:ext cx="2197203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67" b="1">
                  <a:solidFill>
                    <a:srgbClr val="FFFFFE"/>
                  </a:solidFill>
                  <a:latin typeface="Calibri"/>
                  <a:ea typeface="ヒラギノ角ゴ Pro W3" charset="-128"/>
                  <a:cs typeface="Helvetica"/>
                </a:rPr>
                <a:t>Search: University of Glasgow</a:t>
              </a:r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23393" y="1667933"/>
            <a:ext cx="6913033" cy="17610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a typeface="+mj-ea"/>
              </a:rPr>
              <a:t>Thank you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623393" y="3429000"/>
            <a:ext cx="7200900" cy="1344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/>
            <a:r>
              <a:rPr lang="en-US" altLang="en-US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jolanta.hudson@glasgow.ac.uk</a:t>
            </a:r>
          </a:p>
          <a:p>
            <a:pPr marL="0"/>
            <a:r>
              <a:rPr lang="en-US" altLang="en-US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English for Academic Study</a:t>
            </a:r>
          </a:p>
          <a:p>
            <a:pPr marL="0"/>
            <a:r>
              <a:rPr lang="en-US" altLang="en-US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School of Modern Languages and Cultures</a:t>
            </a:r>
          </a:p>
        </p:txBody>
      </p:sp>
    </p:spTree>
    <p:extLst>
      <p:ext uri="{BB962C8B-B14F-4D97-AF65-F5344CB8AC3E}">
        <p14:creationId xmlns:p14="http://schemas.microsoft.com/office/powerpoint/2010/main" val="38423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99188" y="531026"/>
            <a:ext cx="5877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Flipped Classroom</a:t>
            </a:r>
          </a:p>
        </p:txBody>
      </p:sp>
      <p:pic>
        <p:nvPicPr>
          <p:cNvPr id="4098" name="Picture 2" descr="https://facultyinnovate.utexas.edu/sites/default/files/flippedgraphic(web960px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2" y="1531938"/>
            <a:ext cx="7863009" cy="46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0022" y="6226894"/>
            <a:ext cx="7863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Source: The University of Texas at Austin (2019).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07669" y="1531938"/>
            <a:ext cx="28135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approach, students can have increased input and control over their own learning, as opposed to the more traditional teacher-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approach (Nottingham Trent University, 2013).</a:t>
            </a:r>
          </a:p>
        </p:txBody>
      </p:sp>
    </p:spTree>
    <p:extLst>
      <p:ext uri="{BB962C8B-B14F-4D97-AF65-F5344CB8AC3E}">
        <p14:creationId xmlns:p14="http://schemas.microsoft.com/office/powerpoint/2010/main" val="11570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16"/>
            <a:ext cx="12192000" cy="69547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99188" y="531026"/>
            <a:ext cx="6994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Why </a:t>
            </a:r>
            <a:r>
              <a:rPr lang="en-GB" sz="32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should I flip my class?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0985" y="4368905"/>
            <a:ext cx="71300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technology that provides students with the opportunity to manage their learning in a more ‘proactive way’ (HEA, 2017) promotes the student-</a:t>
            </a:r>
            <a:r>
              <a:rPr lang="en-US" sz="2400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4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 approach to teaching.</a:t>
            </a:r>
          </a:p>
          <a:p>
            <a:r>
              <a:rPr lang="en-US" dirty="0">
                <a:solidFill>
                  <a:srgbClr val="000000"/>
                </a:solidFill>
                <a:latin typeface="Open Sans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528295" y="1677589"/>
            <a:ext cx="7984982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   Flipped Classroom is a pedagogical approach in which all or some of direct instruction is moved outside of the face-to-face environment to dedicate more in-class time to ‘hands-on’, experimental, engaging and ‘active learning’ activities.</a:t>
            </a:r>
          </a:p>
          <a:p>
            <a:r>
              <a:rPr lang="en-US" sz="2400" dirty="0"/>
              <a:t>			(Roehl et al., 2013 in </a:t>
            </a:r>
            <a:r>
              <a:rPr lang="en-US" sz="2400" dirty="0" err="1"/>
              <a:t>Pechenkina</a:t>
            </a:r>
            <a:r>
              <a:rPr lang="en-US" sz="2400" dirty="0"/>
              <a:t> 2017:1).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919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92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31386"/>
            <a:ext cx="121920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Class:</a:t>
            </a: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 English for Academic Purposes 1 (EAP 1). 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3560"/>
              </a:solidFill>
              <a:latin typeface="Arial" charset="0"/>
              <a:ea typeface="ヒラギノ角ゴ Pro W3" charset="-128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accent5">
                    <a:lumMod val="90000"/>
                    <a:lumOff val="10000"/>
                  </a:schemeClr>
                </a:solidFill>
                <a:latin typeface="Arial" charset="0"/>
                <a:ea typeface="ヒラギノ角ゴ Pro W3" charset="-128"/>
              </a:rPr>
              <a:t>This is an in-sessional course for study abroad year and international students. The course reviews and practises essential Academic English language and skills to support the students’ undergraduate study. 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B050"/>
              </a:solidFill>
              <a:latin typeface="Arial" charset="0"/>
              <a:ea typeface="ヒラギノ角ゴ Pro W3" charset="-128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Topic:</a:t>
            </a: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 Reading into Writing - Using Sources 2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3560"/>
              </a:solidFill>
              <a:latin typeface="Arial" charset="0"/>
              <a:ea typeface="ヒラギノ角ゴ Pro W3" charset="-128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Session Aims: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practise</a:t>
            </a:r>
            <a:r>
              <a:rPr lang="en-US" sz="28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 </a:t>
            </a: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integrating sources into your writing</a:t>
            </a: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to learn how to show your </a:t>
            </a:r>
            <a:r>
              <a:rPr lang="en-US" sz="28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stance</a:t>
            </a:r>
            <a:endParaRPr lang="en-US" sz="2800" dirty="0">
              <a:solidFill>
                <a:srgbClr val="003560"/>
              </a:solidFill>
              <a:latin typeface="Arial" charset="0"/>
              <a:ea typeface="ヒラギノ角ゴ Pro W3" charset="-128"/>
            </a:endParaRPr>
          </a:p>
          <a:p>
            <a:pPr marL="457200" indent="-45720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practise</a:t>
            </a:r>
            <a:r>
              <a:rPr lang="en-US" sz="28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 </a:t>
            </a:r>
            <a:r>
              <a:rPr lang="en-US" sz="28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note-taking.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9188" y="531026"/>
            <a:ext cx="5877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Adapting the </a:t>
            </a:r>
            <a:r>
              <a:rPr lang="en-GB" sz="3200" dirty="0" smtClean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lesson </a:t>
            </a:r>
            <a:r>
              <a:rPr lang="en-GB" sz="3200" dirty="0">
                <a:solidFill>
                  <a:srgbClr val="003560"/>
                </a:solidFill>
                <a:latin typeface="Arial" charset="0"/>
                <a:ea typeface="ヒラギノ角ゴ Pro W3" charset="-128"/>
              </a:rPr>
              <a:t>material</a:t>
            </a:r>
          </a:p>
        </p:txBody>
      </p:sp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62520"/>
              </p:ext>
            </p:extLst>
          </p:nvPr>
        </p:nvGraphicFramePr>
        <p:xfrm>
          <a:off x="7758015" y="3885090"/>
          <a:ext cx="1427610" cy="120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showAsIcon="1" r:id="rId4" imgW="914400" imgH="771480" progId="Word.Document.12">
                  <p:embed/>
                </p:oleObj>
              </mc:Choice>
              <mc:Fallback>
                <p:oleObj name="Document" showAsIcon="1" r:id="rId4" imgW="914400" imgH="771480" progId="Word.Document.12">
                  <p:embed/>
                  <p:pic>
                    <p:nvPicPr>
                      <p:cNvPr id="6" name="Content Placeholder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58015" y="3885090"/>
                        <a:ext cx="1427610" cy="1204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A0050C0-8EA0-460D-9899-1F25E7F21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671" y="4243308"/>
            <a:ext cx="1808522" cy="4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2" y="838446"/>
            <a:ext cx="8485558" cy="1269028"/>
          </a:xfrm>
        </p:spPr>
        <p:txBody>
          <a:bodyPr/>
          <a:lstStyle/>
          <a:p>
            <a:r>
              <a:rPr lang="en-GB" b="0" dirty="0" smtClean="0"/>
              <a:t>Selected screenshots of the Course Moodle pages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23117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9906" y="511207"/>
            <a:ext cx="607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Adding H5P to a Moodle page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746" y="1105990"/>
            <a:ext cx="6624533" cy="5495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6360" y="521215"/>
            <a:ext cx="4362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H5P content types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19" y="1172138"/>
            <a:ext cx="3571875" cy="53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1" y="733943"/>
            <a:ext cx="7118313" cy="672073"/>
          </a:xfrm>
        </p:spPr>
        <p:txBody>
          <a:bodyPr/>
          <a:lstStyle/>
          <a:p>
            <a:r>
              <a:rPr lang="en-GB" sz="3200" b="0" dirty="0" smtClean="0"/>
              <a:t>H5P Course Presentation </a:t>
            </a:r>
            <a:endParaRPr lang="en-GB" sz="32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77" y="1506687"/>
            <a:ext cx="7304212" cy="47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3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949" y="505762"/>
            <a:ext cx="6112220" cy="672073"/>
          </a:xfrm>
        </p:spPr>
        <p:txBody>
          <a:bodyPr/>
          <a:lstStyle/>
          <a:p>
            <a:r>
              <a:rPr lang="en-GB" sz="3200" b="0" dirty="0" smtClean="0"/>
              <a:t>Session slides </a:t>
            </a:r>
            <a:endParaRPr lang="en-GB" sz="3200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6" y="1101713"/>
            <a:ext cx="10235369" cy="53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202"/>
      </p:ext>
    </p:extLst>
  </p:cSld>
  <p:clrMapOvr>
    <a:masterClrMapping/>
  </p:clrMapOvr>
</p:sld>
</file>

<file path=ppt/theme/theme1.xml><?xml version="1.0" encoding="utf-8"?>
<a:theme xmlns:a="http://schemas.openxmlformats.org/drawingml/2006/main" name="UoG_PowerPoint_16.9">
  <a:themeElements>
    <a:clrScheme name="University colours">
      <a:dk1>
        <a:srgbClr val="002542"/>
      </a:dk1>
      <a:lt1>
        <a:srgbClr val="FFFFFE"/>
      </a:lt1>
      <a:dk2>
        <a:srgbClr val="354047"/>
      </a:dk2>
      <a:lt2>
        <a:srgbClr val="C54520"/>
      </a:lt2>
      <a:accent1>
        <a:srgbClr val="63548B"/>
      </a:accent1>
      <a:accent2>
        <a:srgbClr val="8D0C64"/>
      </a:accent2>
      <a:accent3>
        <a:srgbClr val="CF1C20"/>
      </a:accent3>
      <a:accent4>
        <a:srgbClr val="4B3B7D"/>
      </a:accent4>
      <a:accent5>
        <a:srgbClr val="003824"/>
      </a:accent5>
      <a:accent6>
        <a:srgbClr val="500B29"/>
      </a:accent6>
      <a:hlink>
        <a:srgbClr val="584B3D"/>
      </a:hlink>
      <a:folHlink>
        <a:srgbClr val="0068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edia_463929_en.pptx [Read-Only]" id="{2EB3DB59-3EE1-4D63-B510-A1FCF5E08924}" vid="{87C42169-8D2A-46C8-A7DF-21F2F6C9AA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761</Words>
  <Application>Microsoft Office PowerPoint</Application>
  <PresentationFormat>Widescreen</PresentationFormat>
  <Paragraphs>101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Open Sans</vt:lpstr>
      <vt:lpstr>ヒラギノ角ゴ Pro W3</vt:lpstr>
      <vt:lpstr>Arial</vt:lpstr>
      <vt:lpstr>Calibri</vt:lpstr>
      <vt:lpstr>Franklin Gothic Book</vt:lpstr>
      <vt:lpstr>Helvetica</vt:lpstr>
      <vt:lpstr>Segoe UI</vt:lpstr>
      <vt:lpstr>Times New Roman</vt:lpstr>
      <vt:lpstr>UoG_PowerPoint_16.9</vt:lpstr>
      <vt:lpstr>Document</vt:lpstr>
      <vt:lpstr>Flipping lessons with Moodle:</vt:lpstr>
      <vt:lpstr>PowerPoint Presentation</vt:lpstr>
      <vt:lpstr>PowerPoint Presentation</vt:lpstr>
      <vt:lpstr>PowerPoint Presentation</vt:lpstr>
      <vt:lpstr>PowerPoint Presentation</vt:lpstr>
      <vt:lpstr>Selected screenshots of the Course Moodle pages</vt:lpstr>
      <vt:lpstr>PowerPoint Presentation</vt:lpstr>
      <vt:lpstr>H5P Course Presentation </vt:lpstr>
      <vt:lpstr>Session slides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feedback</vt:lpstr>
      <vt:lpstr>Student feedback (students’ comments)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</dc:title>
  <dc:creator>Jolanta Hudson</dc:creator>
  <cp:lastModifiedBy>Jolanta Hudson</cp:lastModifiedBy>
  <cp:revision>94</cp:revision>
  <dcterms:modified xsi:type="dcterms:W3CDTF">2019-04-05T12:49:34Z</dcterms:modified>
</cp:coreProperties>
</file>