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81" r:id="rId4"/>
    <p:sldId id="273" r:id="rId5"/>
    <p:sldId id="268" r:id="rId6"/>
    <p:sldId id="266" r:id="rId7"/>
    <p:sldId id="280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89" autoAdjust="0"/>
  </p:normalViewPr>
  <p:slideViewPr>
    <p:cSldViewPr>
      <p:cViewPr varScale="1">
        <p:scale>
          <a:sx n="102" d="100"/>
          <a:sy n="102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834B-B6B3-4839-AB44-36FAB86A7AE2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1B9E7-55F9-4307-AFAC-F9833F7483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8250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F12BD-D286-465E-AE8D-918006C3FA13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1D1D6-7CF7-4E7A-804D-68D66F1A48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85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D1D6-7CF7-4E7A-804D-68D66F1A488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D1D6-7CF7-4E7A-804D-68D66F1A488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D1D6-7CF7-4E7A-804D-68D66F1A488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D4E2C8-D342-44AE-A13C-F7CFDC185B2B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4C3B33-E05A-4B60-9C85-14B6AD72830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060848"/>
            <a:ext cx="8229600" cy="936104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Title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02224"/>
            <a:ext cx="6400800" cy="2639144"/>
          </a:xfrm>
        </p:spPr>
        <p:txBody>
          <a:bodyPr>
            <a:normAutofit/>
          </a:bodyPr>
          <a:lstStyle/>
          <a:p>
            <a:endParaRPr lang="en-GB" b="1" dirty="0" smtClean="0"/>
          </a:p>
          <a:p>
            <a:r>
              <a:rPr lang="en-GB" dirty="0" smtClean="0"/>
              <a:t>Experimenters</a:t>
            </a:r>
            <a:endParaRPr lang="en-GB" dirty="0" smtClean="0"/>
          </a:p>
          <a:p>
            <a:r>
              <a:rPr lang="en-GB" b="1" dirty="0" smtClean="0"/>
              <a:t>University of Glasgow</a:t>
            </a:r>
            <a:endParaRPr lang="nl-NL" b="1" dirty="0" smtClean="0"/>
          </a:p>
          <a:p>
            <a:endParaRPr lang="nl-NL" dirty="0"/>
          </a:p>
          <a:p>
            <a:endParaRPr lang="nl-NL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pPr algn="l"/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and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Importance</a:t>
            </a:r>
          </a:p>
          <a:p>
            <a:r>
              <a:rPr lang="en-GB" dirty="0" smtClean="0"/>
              <a:t>Contribution  </a:t>
            </a:r>
            <a:endParaRPr lang="en-GB" dirty="0" smtClean="0"/>
          </a:p>
          <a:p>
            <a:r>
              <a:rPr lang="en-GB" dirty="0" smtClean="0"/>
              <a:t>Envisaged </a:t>
            </a:r>
            <a:r>
              <a:rPr lang="en-GB" dirty="0" smtClean="0"/>
              <a:t>publication: </a:t>
            </a:r>
            <a:endParaRPr lang="en-GB" i="1" dirty="0" smtClean="0"/>
          </a:p>
          <a:p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Participants</a:t>
            </a:r>
            <a:r>
              <a:rPr lang="en-GB" dirty="0" smtClean="0"/>
              <a:t>:</a:t>
            </a:r>
            <a:endParaRPr lang="nl-NL" dirty="0"/>
          </a:p>
          <a:p>
            <a:r>
              <a:rPr lang="nl-NL" dirty="0" smtClean="0"/>
              <a:t>Materials:</a:t>
            </a:r>
          </a:p>
          <a:p>
            <a:r>
              <a:rPr lang="nl-NL" dirty="0" smtClean="0"/>
              <a:t>Procedure: </a:t>
            </a:r>
            <a:r>
              <a:rPr lang="en-GB" dirty="0" smtClean="0"/>
              <a:t>characteristics </a:t>
            </a:r>
            <a:r>
              <a:rPr lang="en-GB" dirty="0" smtClean="0"/>
              <a:t>of stimuli </a:t>
            </a:r>
            <a:r>
              <a:rPr lang="en-GB" dirty="0" smtClean="0"/>
              <a:t>(duration, location</a:t>
            </a:r>
            <a:r>
              <a:rPr lang="en-GB" dirty="0" smtClean="0"/>
              <a:t>), timing (</a:t>
            </a:r>
            <a:r>
              <a:rPr lang="en-GB" dirty="0" smtClean="0"/>
              <a:t>inter-stimulus-interval), viewing distance, number </a:t>
            </a:r>
            <a:r>
              <a:rPr lang="en-GB" dirty="0" smtClean="0"/>
              <a:t>of blocks and duration, trials per block and duration, </a:t>
            </a:r>
            <a:r>
              <a:rPr lang="en-GB" dirty="0" smtClean="0"/>
              <a:t>counterbalancing, type </a:t>
            </a:r>
            <a:r>
              <a:rPr lang="en-GB" dirty="0" smtClean="0"/>
              <a:t>of response </a:t>
            </a:r>
            <a:r>
              <a:rPr lang="en-GB" dirty="0" smtClean="0"/>
              <a:t>required, software </a:t>
            </a:r>
            <a:r>
              <a:rPr lang="en-GB" dirty="0" smtClean="0"/>
              <a:t>used for stimulation and response </a:t>
            </a:r>
            <a:r>
              <a:rPr lang="en-GB" dirty="0" smtClean="0"/>
              <a:t>recording, combination </a:t>
            </a:r>
            <a:r>
              <a:rPr lang="en-GB" dirty="0" smtClean="0"/>
              <a:t>with other techniques: MEG, </a:t>
            </a:r>
            <a:r>
              <a:rPr lang="en-GB" dirty="0" err="1" smtClean="0"/>
              <a:t>fMRI</a:t>
            </a:r>
            <a:r>
              <a:rPr lang="en-GB" dirty="0" smtClean="0"/>
              <a:t>, TMS, </a:t>
            </a:r>
            <a:r>
              <a:rPr lang="en-GB" dirty="0" smtClean="0"/>
              <a:t>eye-tracking, EEG recording.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6222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Diagnostic parameters</a:t>
            </a:r>
          </a:p>
          <a:p>
            <a:r>
              <a:rPr lang="en-GB" dirty="0" smtClean="0"/>
              <a:t>Parametric modelling</a:t>
            </a:r>
          </a:p>
          <a:p>
            <a:r>
              <a:rPr lang="en-GB" dirty="0" smtClean="0"/>
              <a:t>Rendering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4D Scanner</a:t>
            </a:r>
          </a:p>
          <a:p>
            <a:pPr lvl="1"/>
            <a:r>
              <a:rPr lang="en-GB" dirty="0" smtClean="0"/>
              <a:t>Scanning</a:t>
            </a:r>
            <a:r>
              <a:rPr lang="en-GB" dirty="0" smtClean="0"/>
              <a:t>:</a:t>
            </a:r>
            <a:endParaRPr lang="en-GB" dirty="0" smtClean="0"/>
          </a:p>
          <a:p>
            <a:r>
              <a:rPr lang="en-GB" dirty="0" smtClean="0"/>
              <a:t>Stimulation (Oliver’s </a:t>
            </a:r>
            <a:r>
              <a:rPr lang="en-GB" dirty="0" smtClean="0"/>
              <a:t>time)</a:t>
            </a:r>
          </a:p>
          <a:p>
            <a:pPr lvl="1"/>
            <a:r>
              <a:rPr lang="en-GB" dirty="0" smtClean="0"/>
              <a:t>Stimuli preparation and rendering : </a:t>
            </a:r>
            <a:r>
              <a:rPr lang="en-GB" dirty="0" smtClean="0"/>
              <a:t>X </a:t>
            </a:r>
            <a:r>
              <a:rPr lang="en-GB" dirty="0" smtClean="0"/>
              <a:t>Days (300 Movies/Day). </a:t>
            </a:r>
            <a:endParaRPr lang="en-GB" dirty="0" smtClean="0"/>
          </a:p>
          <a:p>
            <a:r>
              <a:rPr lang="en-GB" dirty="0" smtClean="0"/>
              <a:t>Responses </a:t>
            </a:r>
            <a:r>
              <a:rPr lang="en-GB" dirty="0" smtClean="0"/>
              <a:t>(Oliver’s time)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Analysis (figures and movies): </a:t>
            </a:r>
            <a:r>
              <a:rPr lang="en-GB" dirty="0" smtClean="0"/>
              <a:t>Y </a:t>
            </a:r>
            <a:r>
              <a:rPr lang="en-GB" dirty="0" smtClean="0"/>
              <a:t>Days (5 Subjects/Day).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None/>
            </a:pPr>
            <a:r>
              <a:rPr lang="en-GB" dirty="0" smtClean="0"/>
              <a:t>Any kind of change to the protocol would be an extra couple of days for implementation.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1178</TotalTime>
  <Words>148</Words>
  <Application>Microsoft Office PowerPoint</Application>
  <PresentationFormat>On-screen Show (4:3)</PresentationFormat>
  <Paragraphs>34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Title </vt:lpstr>
      <vt:lpstr>Background</vt:lpstr>
      <vt:lpstr>Hypothesis</vt:lpstr>
      <vt:lpstr>Importance and Impact</vt:lpstr>
      <vt:lpstr>Experimental Design</vt:lpstr>
      <vt:lpstr>Analysis</vt:lpstr>
      <vt:lpstr>Resources</vt:lpstr>
      <vt:lpstr>Thank You!</vt:lpstr>
    </vt:vector>
  </TitlesOfParts>
  <Company>GLA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danielg</dc:creator>
  <cp:lastModifiedBy>danielg</cp:lastModifiedBy>
  <cp:revision>157</cp:revision>
  <dcterms:created xsi:type="dcterms:W3CDTF">2012-09-18T10:46:20Z</dcterms:created>
  <dcterms:modified xsi:type="dcterms:W3CDTF">2012-09-25T10:38:39Z</dcterms:modified>
</cp:coreProperties>
</file>