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4" r:id="rId5"/>
  </p:sldMasterIdLst>
  <p:notesMasterIdLst>
    <p:notesMasterId r:id="rId28"/>
  </p:notesMasterIdLst>
  <p:sldIdLst>
    <p:sldId id="256" r:id="rId6"/>
    <p:sldId id="257" r:id="rId7"/>
    <p:sldId id="258" r:id="rId8"/>
    <p:sldId id="278" r:id="rId9"/>
    <p:sldId id="261" r:id="rId10"/>
    <p:sldId id="259" r:id="rId11"/>
    <p:sldId id="260" r:id="rId12"/>
    <p:sldId id="262" r:id="rId13"/>
    <p:sldId id="263" r:id="rId14"/>
    <p:sldId id="276" r:id="rId15"/>
    <p:sldId id="271" r:id="rId16"/>
    <p:sldId id="272" r:id="rId17"/>
    <p:sldId id="277" r:id="rId18"/>
    <p:sldId id="273" r:id="rId19"/>
    <p:sldId id="274" r:id="rId20"/>
    <p:sldId id="264" r:id="rId21"/>
    <p:sldId id="265" r:id="rId22"/>
    <p:sldId id="321" r:id="rId23"/>
    <p:sldId id="322" r:id="rId24"/>
    <p:sldId id="266" r:id="rId25"/>
    <p:sldId id="267" r:id="rId26"/>
    <p:sldId id="320"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F668F-35F1-4D92-990B-7080841733EA}" v="15" dt="2024-04-29T15:38:55.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77" y="-17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onora Vanello" userId="7470ff12-86dc-4d65-aa5b-ceb353f099e6" providerId="ADAL" clId="{563F668F-35F1-4D92-990B-7080841733EA}"/>
    <pc:docChg chg="undo custSel addSld delSld modSld sldOrd addMainMaster delMainMaster modMainMaster replTag">
      <pc:chgData name="Eleonora Vanello" userId="7470ff12-86dc-4d65-aa5b-ceb353f099e6" providerId="ADAL" clId="{563F668F-35F1-4D92-990B-7080841733EA}" dt="2024-04-29T15:42:05.846" v="1741"/>
      <pc:docMkLst>
        <pc:docMk/>
      </pc:docMkLst>
      <pc:sldChg chg="addSp delSp modSp add mod">
        <pc:chgData name="Eleonora Vanello" userId="7470ff12-86dc-4d65-aa5b-ceb353f099e6" providerId="ADAL" clId="{563F668F-35F1-4D92-990B-7080841733EA}" dt="2024-04-23T15:21:34.409" v="1406" actId="1076"/>
        <pc:sldMkLst>
          <pc:docMk/>
          <pc:sldMk cId="3903528535" sldId="256"/>
        </pc:sldMkLst>
        <pc:spChg chg="del mod">
          <ac:chgData name="Eleonora Vanello" userId="7470ff12-86dc-4d65-aa5b-ceb353f099e6" providerId="ADAL" clId="{563F668F-35F1-4D92-990B-7080841733EA}" dt="2024-04-23T08:24:38.020" v="4" actId="478"/>
          <ac:spMkLst>
            <pc:docMk/>
            <pc:sldMk cId="3903528535" sldId="256"/>
            <ac:spMk id="2" creationId="{A00CFF11-9058-C802-280B-E7000A047B16}"/>
          </ac:spMkLst>
        </pc:spChg>
        <pc:spChg chg="mod">
          <ac:chgData name="Eleonora Vanello" userId="7470ff12-86dc-4d65-aa5b-ceb353f099e6" providerId="ADAL" clId="{563F668F-35F1-4D92-990B-7080841733EA}" dt="2024-04-23T10:04:58.714" v="1162" actId="113"/>
          <ac:spMkLst>
            <pc:docMk/>
            <pc:sldMk cId="3903528535" sldId="256"/>
            <ac:spMk id="6" creationId="{33ECD979-0395-5AC1-A42F-F30B30EC88D8}"/>
          </ac:spMkLst>
        </pc:spChg>
        <pc:spChg chg="mod">
          <ac:chgData name="Eleonora Vanello" userId="7470ff12-86dc-4d65-aa5b-ceb353f099e6" providerId="ADAL" clId="{563F668F-35F1-4D92-990B-7080841733EA}" dt="2024-04-23T10:04:46.542" v="1160" actId="1036"/>
          <ac:spMkLst>
            <pc:docMk/>
            <pc:sldMk cId="3903528535" sldId="256"/>
            <ac:spMk id="8" creationId="{DAED11B1-E03E-BC0B-237C-C0F6B15178FE}"/>
          </ac:spMkLst>
        </pc:spChg>
        <pc:spChg chg="add mod">
          <ac:chgData name="Eleonora Vanello" userId="7470ff12-86dc-4d65-aa5b-ceb353f099e6" providerId="ADAL" clId="{563F668F-35F1-4D92-990B-7080841733EA}" dt="2024-04-23T10:04:46.542" v="1160" actId="1036"/>
          <ac:spMkLst>
            <pc:docMk/>
            <pc:sldMk cId="3903528535" sldId="256"/>
            <ac:spMk id="9" creationId="{6E3FE236-0F27-55D3-637C-968D79DC22F4}"/>
          </ac:spMkLst>
        </pc:spChg>
        <pc:picChg chg="mod">
          <ac:chgData name="Eleonora Vanello" userId="7470ff12-86dc-4d65-aa5b-ceb353f099e6" providerId="ADAL" clId="{563F668F-35F1-4D92-990B-7080841733EA}" dt="2024-04-23T10:04:46.542" v="1160" actId="1036"/>
          <ac:picMkLst>
            <pc:docMk/>
            <pc:sldMk cId="3903528535" sldId="256"/>
            <ac:picMk id="3" creationId="{3F7E7849-EBA6-20FA-1D9C-CC9CCD669218}"/>
          </ac:picMkLst>
        </pc:picChg>
        <pc:picChg chg="mod">
          <ac:chgData name="Eleonora Vanello" userId="7470ff12-86dc-4d65-aa5b-ceb353f099e6" providerId="ADAL" clId="{563F668F-35F1-4D92-990B-7080841733EA}" dt="2024-04-23T15:18:33.740" v="1402" actId="1035"/>
          <ac:picMkLst>
            <pc:docMk/>
            <pc:sldMk cId="3903528535" sldId="256"/>
            <ac:picMk id="4" creationId="{97EEB3BB-D55D-6713-7044-7393DE46DEF5}"/>
          </ac:picMkLst>
        </pc:picChg>
        <pc:picChg chg="del mod">
          <ac:chgData name="Eleonora Vanello" userId="7470ff12-86dc-4d65-aa5b-ceb353f099e6" providerId="ADAL" clId="{563F668F-35F1-4D92-990B-7080841733EA}" dt="2024-04-23T08:24:44.195" v="7" actId="478"/>
          <ac:picMkLst>
            <pc:docMk/>
            <pc:sldMk cId="3903528535" sldId="256"/>
            <ac:picMk id="5" creationId="{CF92449D-9CF2-D668-FE76-C9A82E7E6EEE}"/>
          </ac:picMkLst>
        </pc:picChg>
        <pc:picChg chg="add mod">
          <ac:chgData name="Eleonora Vanello" userId="7470ff12-86dc-4d65-aa5b-ceb353f099e6" providerId="ADAL" clId="{563F668F-35F1-4D92-990B-7080841733EA}" dt="2024-04-23T10:04:46.542" v="1160" actId="1036"/>
          <ac:picMkLst>
            <pc:docMk/>
            <pc:sldMk cId="3903528535" sldId="256"/>
            <ac:picMk id="7" creationId="{DAA091AF-D1C4-E7D9-90F5-BDF915B595C8}"/>
          </ac:picMkLst>
        </pc:picChg>
        <pc:picChg chg="add mod">
          <ac:chgData name="Eleonora Vanello" userId="7470ff12-86dc-4d65-aa5b-ceb353f099e6" providerId="ADAL" clId="{563F668F-35F1-4D92-990B-7080841733EA}" dt="2024-04-23T15:18:29.702" v="1398" actId="1036"/>
          <ac:picMkLst>
            <pc:docMk/>
            <pc:sldMk cId="3903528535" sldId="256"/>
            <ac:picMk id="11" creationId="{6AFDC316-1BF4-01A7-797E-4E94F2D5C87C}"/>
          </ac:picMkLst>
        </pc:picChg>
        <pc:picChg chg="add mod">
          <ac:chgData name="Eleonora Vanello" userId="7470ff12-86dc-4d65-aa5b-ceb353f099e6" providerId="ADAL" clId="{563F668F-35F1-4D92-990B-7080841733EA}" dt="2024-04-23T15:17:26.172" v="1295" actId="1037"/>
          <ac:picMkLst>
            <pc:docMk/>
            <pc:sldMk cId="3903528535" sldId="256"/>
            <ac:picMk id="13" creationId="{8C6DD515-2506-F7D9-BB8A-9861A1B3FA4C}"/>
          </ac:picMkLst>
        </pc:picChg>
        <pc:picChg chg="mod">
          <ac:chgData name="Eleonora Vanello" userId="7470ff12-86dc-4d65-aa5b-ceb353f099e6" providerId="ADAL" clId="{563F668F-35F1-4D92-990B-7080841733EA}" dt="2024-04-23T08:38:42.005" v="165" actId="1076"/>
          <ac:picMkLst>
            <pc:docMk/>
            <pc:sldMk cId="3903528535" sldId="256"/>
            <ac:picMk id="14" creationId="{9ADB52D2-76D8-A278-448F-BEA995BA5477}"/>
          </ac:picMkLst>
        </pc:picChg>
        <pc:picChg chg="del">
          <ac:chgData name="Eleonora Vanello" userId="7470ff12-86dc-4d65-aa5b-ceb353f099e6" providerId="ADAL" clId="{563F668F-35F1-4D92-990B-7080841733EA}" dt="2024-04-23T08:24:40.026" v="5" actId="478"/>
          <ac:picMkLst>
            <pc:docMk/>
            <pc:sldMk cId="3903528535" sldId="256"/>
            <ac:picMk id="16" creationId="{7220695D-DDA9-9982-D520-D97DFEACE410}"/>
          </ac:picMkLst>
        </pc:picChg>
        <pc:picChg chg="add del mod">
          <ac:chgData name="Eleonora Vanello" userId="7470ff12-86dc-4d65-aa5b-ceb353f099e6" providerId="ADAL" clId="{563F668F-35F1-4D92-990B-7080841733EA}" dt="2024-04-23T08:38:57.853" v="170" actId="478"/>
          <ac:picMkLst>
            <pc:docMk/>
            <pc:sldMk cId="3903528535" sldId="256"/>
            <ac:picMk id="17" creationId="{F6B21EB7-E542-B7A1-306E-D665F51F7C4E}"/>
          </ac:picMkLst>
        </pc:picChg>
        <pc:picChg chg="add mod">
          <ac:chgData name="Eleonora Vanello" userId="7470ff12-86dc-4d65-aa5b-ceb353f099e6" providerId="ADAL" clId="{563F668F-35F1-4D92-990B-7080841733EA}" dt="2024-04-23T15:21:34.409" v="1406" actId="1076"/>
          <ac:picMkLst>
            <pc:docMk/>
            <pc:sldMk cId="3903528535" sldId="256"/>
            <ac:picMk id="19" creationId="{CFE51953-8341-C60A-2B9B-91A13225B2D5}"/>
          </ac:picMkLst>
        </pc:picChg>
        <pc:picChg chg="add mod">
          <ac:chgData name="Eleonora Vanello" userId="7470ff12-86dc-4d65-aa5b-ceb353f099e6" providerId="ADAL" clId="{563F668F-35F1-4D92-990B-7080841733EA}" dt="2024-04-23T15:21:09.348" v="1403" actId="1076"/>
          <ac:picMkLst>
            <pc:docMk/>
            <pc:sldMk cId="3903528535" sldId="256"/>
            <ac:picMk id="21" creationId="{6A487436-05E6-D337-B5A1-0A4562678501}"/>
          </ac:picMkLst>
        </pc:picChg>
        <pc:picChg chg="add mod">
          <ac:chgData name="Eleonora Vanello" userId="7470ff12-86dc-4d65-aa5b-ceb353f099e6" providerId="ADAL" clId="{563F668F-35F1-4D92-990B-7080841733EA}" dt="2024-04-23T15:21:13.510" v="1404" actId="1076"/>
          <ac:picMkLst>
            <pc:docMk/>
            <pc:sldMk cId="3903528535" sldId="256"/>
            <ac:picMk id="23" creationId="{A2B248EB-6393-E3EB-CF70-1FCB066C116C}"/>
          </ac:picMkLst>
        </pc:picChg>
      </pc:sldChg>
      <pc:sldChg chg="addSp delSp modSp add mod">
        <pc:chgData name="Eleonora Vanello" userId="7470ff12-86dc-4d65-aa5b-ceb353f099e6" providerId="ADAL" clId="{563F668F-35F1-4D92-990B-7080841733EA}" dt="2024-04-23T15:23:06.237" v="1433" actId="20577"/>
        <pc:sldMkLst>
          <pc:docMk/>
          <pc:sldMk cId="1479569278" sldId="257"/>
        </pc:sldMkLst>
        <pc:spChg chg="del">
          <ac:chgData name="Eleonora Vanello" userId="7470ff12-86dc-4d65-aa5b-ceb353f099e6" providerId="ADAL" clId="{563F668F-35F1-4D92-990B-7080841733EA}" dt="2024-04-23T08:43:27.679" v="226" actId="478"/>
          <ac:spMkLst>
            <pc:docMk/>
            <pc:sldMk cId="1479569278" sldId="257"/>
            <ac:spMk id="2" creationId="{A00CFF11-9058-C802-280B-E7000A047B16}"/>
          </ac:spMkLst>
        </pc:spChg>
        <pc:spChg chg="mod">
          <ac:chgData name="Eleonora Vanello" userId="7470ff12-86dc-4d65-aa5b-ceb353f099e6" providerId="ADAL" clId="{563F668F-35F1-4D92-990B-7080841733EA}" dt="2024-04-23T08:49:15.042" v="483" actId="1076"/>
          <ac:spMkLst>
            <pc:docMk/>
            <pc:sldMk cId="1479569278" sldId="257"/>
            <ac:spMk id="6" creationId="{33ECD979-0395-5AC1-A42F-F30B30EC88D8}"/>
          </ac:spMkLst>
        </pc:spChg>
        <pc:spChg chg="mod">
          <ac:chgData name="Eleonora Vanello" userId="7470ff12-86dc-4d65-aa5b-ceb353f099e6" providerId="ADAL" clId="{563F668F-35F1-4D92-990B-7080841733EA}" dt="2024-04-23T15:23:06.237" v="1433" actId="20577"/>
          <ac:spMkLst>
            <pc:docMk/>
            <pc:sldMk cId="1479569278" sldId="257"/>
            <ac:spMk id="8" creationId="{DAED11B1-E03E-BC0B-237C-C0F6B15178FE}"/>
          </ac:spMkLst>
        </pc:spChg>
        <pc:picChg chg="mod">
          <ac:chgData name="Eleonora Vanello" userId="7470ff12-86dc-4d65-aa5b-ceb353f099e6" providerId="ADAL" clId="{563F668F-35F1-4D92-990B-7080841733EA}" dt="2024-04-23T14:45:38.063" v="1220" actId="14100"/>
          <ac:picMkLst>
            <pc:docMk/>
            <pc:sldMk cId="1479569278" sldId="257"/>
            <ac:picMk id="3" creationId="{3F7E7849-EBA6-20FA-1D9C-CC9CCD669218}"/>
          </ac:picMkLst>
        </pc:picChg>
        <pc:picChg chg="del">
          <ac:chgData name="Eleonora Vanello" userId="7470ff12-86dc-4d65-aa5b-ceb353f099e6" providerId="ADAL" clId="{563F668F-35F1-4D92-990B-7080841733EA}" dt="2024-04-23T08:43:36.913" v="229" actId="478"/>
          <ac:picMkLst>
            <pc:docMk/>
            <pc:sldMk cId="1479569278" sldId="257"/>
            <ac:picMk id="4" creationId="{97EEB3BB-D55D-6713-7044-7393DE46DEF5}"/>
          </ac:picMkLst>
        </pc:picChg>
        <pc:picChg chg="del">
          <ac:chgData name="Eleonora Vanello" userId="7470ff12-86dc-4d65-aa5b-ceb353f099e6" providerId="ADAL" clId="{563F668F-35F1-4D92-990B-7080841733EA}" dt="2024-04-23T08:43:25.476" v="225" actId="478"/>
          <ac:picMkLst>
            <pc:docMk/>
            <pc:sldMk cId="1479569278" sldId="257"/>
            <ac:picMk id="5" creationId="{CF92449D-9CF2-D668-FE76-C9A82E7E6EEE}"/>
          </ac:picMkLst>
        </pc:picChg>
        <pc:picChg chg="add del mod">
          <ac:chgData name="Eleonora Vanello" userId="7470ff12-86dc-4d65-aa5b-ceb353f099e6" providerId="ADAL" clId="{563F668F-35F1-4D92-990B-7080841733EA}" dt="2024-04-23T15:15:04.309" v="1245" actId="478"/>
          <ac:picMkLst>
            <pc:docMk/>
            <pc:sldMk cId="1479569278" sldId="257"/>
            <ac:picMk id="9" creationId="{C0935121-C8DA-C48D-1358-536257967842}"/>
          </ac:picMkLst>
        </pc:picChg>
        <pc:picChg chg="mod">
          <ac:chgData name="Eleonora Vanello" userId="7470ff12-86dc-4d65-aa5b-ceb353f099e6" providerId="ADAL" clId="{563F668F-35F1-4D92-990B-7080841733EA}" dt="2024-04-23T08:49:27.677" v="485" actId="1076"/>
          <ac:picMkLst>
            <pc:docMk/>
            <pc:sldMk cId="1479569278" sldId="257"/>
            <ac:picMk id="14" creationId="{9ADB52D2-76D8-A278-448F-BEA995BA5477}"/>
          </ac:picMkLst>
        </pc:picChg>
        <pc:picChg chg="del mod">
          <ac:chgData name="Eleonora Vanello" userId="7470ff12-86dc-4d65-aa5b-ceb353f099e6" providerId="ADAL" clId="{563F668F-35F1-4D92-990B-7080841733EA}" dt="2024-04-23T08:43:34.074" v="228" actId="478"/>
          <ac:picMkLst>
            <pc:docMk/>
            <pc:sldMk cId="1479569278" sldId="257"/>
            <ac:picMk id="16" creationId="{7220695D-DDA9-9982-D520-D97DFEACE410}"/>
          </ac:picMkLst>
        </pc:picChg>
      </pc:sldChg>
      <pc:sldChg chg="addSp modSp add mod">
        <pc:chgData name="Eleonora Vanello" userId="7470ff12-86dc-4d65-aa5b-ceb353f099e6" providerId="ADAL" clId="{563F668F-35F1-4D92-990B-7080841733EA}" dt="2024-04-23T09:46:41.400" v="622" actId="1076"/>
        <pc:sldMkLst>
          <pc:docMk/>
          <pc:sldMk cId="719361033" sldId="258"/>
        </pc:sldMkLst>
        <pc:spChg chg="mod">
          <ac:chgData name="Eleonora Vanello" userId="7470ff12-86dc-4d65-aa5b-ceb353f099e6" providerId="ADAL" clId="{563F668F-35F1-4D92-990B-7080841733EA}" dt="2024-04-23T09:46:21.911" v="621" actId="255"/>
          <ac:spMkLst>
            <pc:docMk/>
            <pc:sldMk cId="719361033" sldId="258"/>
            <ac:spMk id="6" creationId="{33ECD979-0395-5AC1-A42F-F30B30EC88D8}"/>
          </ac:spMkLst>
        </pc:spChg>
        <pc:spChg chg="mod">
          <ac:chgData name="Eleonora Vanello" userId="7470ff12-86dc-4d65-aa5b-ceb353f099e6" providerId="ADAL" clId="{563F668F-35F1-4D92-990B-7080841733EA}" dt="2024-04-23T08:58:13.511" v="610" actId="1076"/>
          <ac:spMkLst>
            <pc:docMk/>
            <pc:sldMk cId="719361033" sldId="258"/>
            <ac:spMk id="8" creationId="{DAED11B1-E03E-BC0B-237C-C0F6B15178FE}"/>
          </ac:spMkLst>
        </pc:spChg>
        <pc:picChg chg="mod">
          <ac:chgData name="Eleonora Vanello" userId="7470ff12-86dc-4d65-aa5b-ceb353f099e6" providerId="ADAL" clId="{563F668F-35F1-4D92-990B-7080841733EA}" dt="2024-04-23T08:53:05.207" v="577" actId="1076"/>
          <ac:picMkLst>
            <pc:docMk/>
            <pc:sldMk cId="719361033" sldId="258"/>
            <ac:picMk id="3" creationId="{3F7E7849-EBA6-20FA-1D9C-CC9CCD669218}"/>
          </ac:picMkLst>
        </pc:picChg>
        <pc:picChg chg="add mod">
          <ac:chgData name="Eleonora Vanello" userId="7470ff12-86dc-4d65-aa5b-ceb353f099e6" providerId="ADAL" clId="{563F668F-35F1-4D92-990B-7080841733EA}" dt="2024-04-23T09:46:41.400" v="622" actId="1076"/>
          <ac:picMkLst>
            <pc:docMk/>
            <pc:sldMk cId="719361033" sldId="258"/>
            <ac:picMk id="4" creationId="{CC7108B1-56D7-7DF5-2642-16951AAE2688}"/>
          </ac:picMkLst>
        </pc:picChg>
        <pc:picChg chg="mod">
          <ac:chgData name="Eleonora Vanello" userId="7470ff12-86dc-4d65-aa5b-ceb353f099e6" providerId="ADAL" clId="{563F668F-35F1-4D92-990B-7080841733EA}" dt="2024-04-23T09:45:37.997" v="613" actId="1076"/>
          <ac:picMkLst>
            <pc:docMk/>
            <pc:sldMk cId="719361033" sldId="258"/>
            <ac:picMk id="14" creationId="{9ADB52D2-76D8-A278-448F-BEA995BA5477}"/>
          </ac:picMkLst>
        </pc:picChg>
      </pc:sldChg>
      <pc:sldChg chg="delSp modSp add mod">
        <pc:chgData name="Eleonora Vanello" userId="7470ff12-86dc-4d65-aa5b-ceb353f099e6" providerId="ADAL" clId="{563F668F-35F1-4D92-990B-7080841733EA}" dt="2024-04-23T09:49:52.014" v="642" actId="5793"/>
        <pc:sldMkLst>
          <pc:docMk/>
          <pc:sldMk cId="246887341" sldId="259"/>
        </pc:sldMkLst>
        <pc:spChg chg="mod">
          <ac:chgData name="Eleonora Vanello" userId="7470ff12-86dc-4d65-aa5b-ceb353f099e6" providerId="ADAL" clId="{563F668F-35F1-4D92-990B-7080841733EA}" dt="2024-04-23T09:49:52.014" v="642" actId="5793"/>
          <ac:spMkLst>
            <pc:docMk/>
            <pc:sldMk cId="246887341" sldId="259"/>
            <ac:spMk id="6" creationId="{33ECD979-0395-5AC1-A42F-F30B30EC88D8}"/>
          </ac:spMkLst>
        </pc:spChg>
        <pc:spChg chg="mod">
          <ac:chgData name="Eleonora Vanello" userId="7470ff12-86dc-4d65-aa5b-ceb353f099e6" providerId="ADAL" clId="{563F668F-35F1-4D92-990B-7080841733EA}" dt="2024-04-23T09:47:29.215" v="626"/>
          <ac:spMkLst>
            <pc:docMk/>
            <pc:sldMk cId="246887341" sldId="259"/>
            <ac:spMk id="8" creationId="{DAED11B1-E03E-BC0B-237C-C0F6B15178FE}"/>
          </ac:spMkLst>
        </pc:spChg>
        <pc:picChg chg="mod">
          <ac:chgData name="Eleonora Vanello" userId="7470ff12-86dc-4d65-aa5b-ceb353f099e6" providerId="ADAL" clId="{563F668F-35F1-4D92-990B-7080841733EA}" dt="2024-04-23T09:47:37.120" v="627" actId="14100"/>
          <ac:picMkLst>
            <pc:docMk/>
            <pc:sldMk cId="246887341" sldId="259"/>
            <ac:picMk id="3" creationId="{3F7E7849-EBA6-20FA-1D9C-CC9CCD669218}"/>
          </ac:picMkLst>
        </pc:picChg>
        <pc:picChg chg="del">
          <ac:chgData name="Eleonora Vanello" userId="7470ff12-86dc-4d65-aa5b-ceb353f099e6" providerId="ADAL" clId="{563F668F-35F1-4D92-990B-7080841733EA}" dt="2024-04-23T09:47:41.314" v="628" actId="478"/>
          <ac:picMkLst>
            <pc:docMk/>
            <pc:sldMk cId="246887341" sldId="259"/>
            <ac:picMk id="4" creationId="{CC7108B1-56D7-7DF5-2642-16951AAE2688}"/>
          </ac:picMkLst>
        </pc:picChg>
        <pc:picChg chg="mod">
          <ac:chgData name="Eleonora Vanello" userId="7470ff12-86dc-4d65-aa5b-ceb353f099e6" providerId="ADAL" clId="{563F668F-35F1-4D92-990B-7080841733EA}" dt="2024-04-23T09:49:18.708" v="634" actId="1076"/>
          <ac:picMkLst>
            <pc:docMk/>
            <pc:sldMk cId="246887341" sldId="259"/>
            <ac:picMk id="14" creationId="{9ADB52D2-76D8-A278-448F-BEA995BA5477}"/>
          </ac:picMkLst>
        </pc:picChg>
      </pc:sldChg>
      <pc:sldChg chg="modSp add mod">
        <pc:chgData name="Eleonora Vanello" userId="7470ff12-86dc-4d65-aa5b-ceb353f099e6" providerId="ADAL" clId="{563F668F-35F1-4D92-990B-7080841733EA}" dt="2024-04-23T09:51:41.602" v="700" actId="113"/>
        <pc:sldMkLst>
          <pc:docMk/>
          <pc:sldMk cId="495125718" sldId="260"/>
        </pc:sldMkLst>
        <pc:spChg chg="mod">
          <ac:chgData name="Eleonora Vanello" userId="7470ff12-86dc-4d65-aa5b-ceb353f099e6" providerId="ADAL" clId="{563F668F-35F1-4D92-990B-7080841733EA}" dt="2024-04-23T09:51:41.602" v="700" actId="113"/>
          <ac:spMkLst>
            <pc:docMk/>
            <pc:sldMk cId="495125718" sldId="260"/>
            <ac:spMk id="6" creationId="{33ECD979-0395-5AC1-A42F-F30B30EC88D8}"/>
          </ac:spMkLst>
        </pc:spChg>
      </pc:sldChg>
      <pc:sldChg chg="addSp delSp modSp add mod ord">
        <pc:chgData name="Eleonora Vanello" userId="7470ff12-86dc-4d65-aa5b-ceb353f099e6" providerId="ADAL" clId="{563F668F-35F1-4D92-990B-7080841733EA}" dt="2024-04-23T12:55:50.431" v="1191"/>
        <pc:sldMkLst>
          <pc:docMk/>
          <pc:sldMk cId="1733807959" sldId="261"/>
        </pc:sldMkLst>
        <pc:spChg chg="add mod">
          <ac:chgData name="Eleonora Vanello" userId="7470ff12-86dc-4d65-aa5b-ceb353f099e6" providerId="ADAL" clId="{563F668F-35F1-4D92-990B-7080841733EA}" dt="2024-04-23T09:57:28.597" v="902" actId="571"/>
          <ac:spMkLst>
            <pc:docMk/>
            <pc:sldMk cId="1733807959" sldId="261"/>
            <ac:spMk id="5" creationId="{91F6D217-927F-26A4-2962-236CE9E96589}"/>
          </ac:spMkLst>
        </pc:spChg>
        <pc:spChg chg="del">
          <ac:chgData name="Eleonora Vanello" userId="7470ff12-86dc-4d65-aa5b-ceb353f099e6" providerId="ADAL" clId="{563F668F-35F1-4D92-990B-7080841733EA}" dt="2024-04-23T09:52:04.625" v="704" actId="478"/>
          <ac:spMkLst>
            <pc:docMk/>
            <pc:sldMk cId="1733807959" sldId="261"/>
            <ac:spMk id="6" creationId="{33ECD979-0395-5AC1-A42F-F30B30EC88D8}"/>
          </ac:spMkLst>
        </pc:spChg>
        <pc:spChg chg="mod">
          <ac:chgData name="Eleonora Vanello" userId="7470ff12-86dc-4d65-aa5b-ceb353f099e6" providerId="ADAL" clId="{563F668F-35F1-4D92-990B-7080841733EA}" dt="2024-04-23T09:54:00.824" v="811" actId="20577"/>
          <ac:spMkLst>
            <pc:docMk/>
            <pc:sldMk cId="1733807959" sldId="261"/>
            <ac:spMk id="8" creationId="{DAED11B1-E03E-BC0B-237C-C0F6B15178FE}"/>
          </ac:spMkLst>
        </pc:spChg>
        <pc:spChg chg="del mod">
          <ac:chgData name="Eleonora Vanello" userId="7470ff12-86dc-4d65-aa5b-ceb353f099e6" providerId="ADAL" clId="{563F668F-35F1-4D92-990B-7080841733EA}" dt="2024-04-23T09:57:40.914" v="904" actId="478"/>
          <ac:spMkLst>
            <pc:docMk/>
            <pc:sldMk cId="1733807959" sldId="261"/>
            <ac:spMk id="9" creationId="{6E3FE236-0F27-55D3-637C-968D79DC22F4}"/>
          </ac:spMkLst>
        </pc:spChg>
        <pc:picChg chg="add mod">
          <ac:chgData name="Eleonora Vanello" userId="7470ff12-86dc-4d65-aa5b-ceb353f099e6" providerId="ADAL" clId="{563F668F-35F1-4D92-990B-7080841733EA}" dt="2024-04-23T09:57:28.597" v="902" actId="571"/>
          <ac:picMkLst>
            <pc:docMk/>
            <pc:sldMk cId="1733807959" sldId="261"/>
            <ac:picMk id="2" creationId="{EE2EAC46-984C-CC22-4149-28A266DB8A01}"/>
          </ac:picMkLst>
        </pc:picChg>
        <pc:picChg chg="mod">
          <ac:chgData name="Eleonora Vanello" userId="7470ff12-86dc-4d65-aa5b-ceb353f099e6" providerId="ADAL" clId="{563F668F-35F1-4D92-990B-7080841733EA}" dt="2024-04-23T09:55:03.203" v="821" actId="14100"/>
          <ac:picMkLst>
            <pc:docMk/>
            <pc:sldMk cId="1733807959" sldId="261"/>
            <ac:picMk id="3" creationId="{3F7E7849-EBA6-20FA-1D9C-CC9CCD669218}"/>
          </ac:picMkLst>
        </pc:picChg>
        <pc:picChg chg="del">
          <ac:chgData name="Eleonora Vanello" userId="7470ff12-86dc-4d65-aa5b-ceb353f099e6" providerId="ADAL" clId="{563F668F-35F1-4D92-990B-7080841733EA}" dt="2024-04-23T09:54:14.082" v="815" actId="478"/>
          <ac:picMkLst>
            <pc:docMk/>
            <pc:sldMk cId="1733807959" sldId="261"/>
            <ac:picMk id="4" creationId="{97EEB3BB-D55D-6713-7044-7393DE46DEF5}"/>
          </ac:picMkLst>
        </pc:picChg>
        <pc:picChg chg="del mod">
          <ac:chgData name="Eleonora Vanello" userId="7470ff12-86dc-4d65-aa5b-ceb353f099e6" providerId="ADAL" clId="{563F668F-35F1-4D92-990B-7080841733EA}" dt="2024-04-23T09:57:31.261" v="903" actId="478"/>
          <ac:picMkLst>
            <pc:docMk/>
            <pc:sldMk cId="1733807959" sldId="261"/>
            <ac:picMk id="7" creationId="{DAA091AF-D1C4-E7D9-90F5-BDF915B595C8}"/>
          </ac:picMkLst>
        </pc:picChg>
        <pc:picChg chg="del">
          <ac:chgData name="Eleonora Vanello" userId="7470ff12-86dc-4d65-aa5b-ceb353f099e6" providerId="ADAL" clId="{563F668F-35F1-4D92-990B-7080841733EA}" dt="2024-04-23T09:54:11.795" v="814" actId="478"/>
          <ac:picMkLst>
            <pc:docMk/>
            <pc:sldMk cId="1733807959" sldId="261"/>
            <ac:picMk id="11" creationId="{6AFDC316-1BF4-01A7-797E-4E94F2D5C87C}"/>
          </ac:picMkLst>
        </pc:picChg>
        <pc:picChg chg="del">
          <ac:chgData name="Eleonora Vanello" userId="7470ff12-86dc-4d65-aa5b-ceb353f099e6" providerId="ADAL" clId="{563F668F-35F1-4D92-990B-7080841733EA}" dt="2024-04-23T09:54:07.458" v="812" actId="478"/>
          <ac:picMkLst>
            <pc:docMk/>
            <pc:sldMk cId="1733807959" sldId="261"/>
            <ac:picMk id="13" creationId="{8C6DD515-2506-F7D9-BB8A-9861A1B3FA4C}"/>
          </ac:picMkLst>
        </pc:picChg>
        <pc:picChg chg="del">
          <ac:chgData name="Eleonora Vanello" userId="7470ff12-86dc-4d65-aa5b-ceb353f099e6" providerId="ADAL" clId="{563F668F-35F1-4D92-990B-7080841733EA}" dt="2024-04-23T09:54:10.078" v="813" actId="478"/>
          <ac:picMkLst>
            <pc:docMk/>
            <pc:sldMk cId="1733807959" sldId="261"/>
            <ac:picMk id="19" creationId="{CFE51953-8341-C60A-2B9B-91A13225B2D5}"/>
          </ac:picMkLst>
        </pc:picChg>
      </pc:sldChg>
      <pc:sldChg chg="modSp add mod ord">
        <pc:chgData name="Eleonora Vanello" userId="7470ff12-86dc-4d65-aa5b-ceb353f099e6" providerId="ADAL" clId="{563F668F-35F1-4D92-990B-7080841733EA}" dt="2024-04-23T15:23:36.294" v="1459" actId="14100"/>
        <pc:sldMkLst>
          <pc:docMk/>
          <pc:sldMk cId="2695702435" sldId="262"/>
        </pc:sldMkLst>
        <pc:spChg chg="mod">
          <ac:chgData name="Eleonora Vanello" userId="7470ff12-86dc-4d65-aa5b-ceb353f099e6" providerId="ADAL" clId="{563F668F-35F1-4D92-990B-7080841733EA}" dt="2024-04-23T09:56:17.844" v="866" actId="1076"/>
          <ac:spMkLst>
            <pc:docMk/>
            <pc:sldMk cId="2695702435" sldId="262"/>
            <ac:spMk id="8" creationId="{DAED11B1-E03E-BC0B-237C-C0F6B15178FE}"/>
          </ac:spMkLst>
        </pc:spChg>
        <pc:spChg chg="mod">
          <ac:chgData name="Eleonora Vanello" userId="7470ff12-86dc-4d65-aa5b-ceb353f099e6" providerId="ADAL" clId="{563F668F-35F1-4D92-990B-7080841733EA}" dt="2024-04-23T15:23:26.541" v="1456" actId="20577"/>
          <ac:spMkLst>
            <pc:docMk/>
            <pc:sldMk cId="2695702435" sldId="262"/>
            <ac:spMk id="9" creationId="{6E3FE236-0F27-55D3-637C-968D79DC22F4}"/>
          </ac:spMkLst>
        </pc:spChg>
        <pc:picChg chg="mod">
          <ac:chgData name="Eleonora Vanello" userId="7470ff12-86dc-4d65-aa5b-ceb353f099e6" providerId="ADAL" clId="{563F668F-35F1-4D92-990B-7080841733EA}" dt="2024-04-23T09:56:17.844" v="866" actId="1076"/>
          <ac:picMkLst>
            <pc:docMk/>
            <pc:sldMk cId="2695702435" sldId="262"/>
            <ac:picMk id="3" creationId="{3F7E7849-EBA6-20FA-1D9C-CC9CCD669218}"/>
          </ac:picMkLst>
        </pc:picChg>
        <pc:picChg chg="mod">
          <ac:chgData name="Eleonora Vanello" userId="7470ff12-86dc-4d65-aa5b-ceb353f099e6" providerId="ADAL" clId="{563F668F-35F1-4D92-990B-7080841733EA}" dt="2024-04-23T15:23:36.294" v="1459" actId="14100"/>
          <ac:picMkLst>
            <pc:docMk/>
            <pc:sldMk cId="2695702435" sldId="262"/>
            <ac:picMk id="7" creationId="{DAA091AF-D1C4-E7D9-90F5-BDF915B595C8}"/>
          </ac:picMkLst>
        </pc:picChg>
      </pc:sldChg>
      <pc:sldChg chg="modSp add mod">
        <pc:chgData name="Eleonora Vanello" userId="7470ff12-86dc-4d65-aa5b-ceb353f099e6" providerId="ADAL" clId="{563F668F-35F1-4D92-990B-7080841733EA}" dt="2024-04-23T14:43:07.211" v="1197" actId="14100"/>
        <pc:sldMkLst>
          <pc:docMk/>
          <pc:sldMk cId="3515294455" sldId="263"/>
        </pc:sldMkLst>
        <pc:spChg chg="mod">
          <ac:chgData name="Eleonora Vanello" userId="7470ff12-86dc-4d65-aa5b-ceb353f099e6" providerId="ADAL" clId="{563F668F-35F1-4D92-990B-7080841733EA}" dt="2024-04-23T14:36:20.405" v="1194" actId="20577"/>
          <ac:spMkLst>
            <pc:docMk/>
            <pc:sldMk cId="3515294455" sldId="263"/>
            <ac:spMk id="8" creationId="{DAED11B1-E03E-BC0B-237C-C0F6B15178FE}"/>
          </ac:spMkLst>
        </pc:spChg>
        <pc:spChg chg="mod">
          <ac:chgData name="Eleonora Vanello" userId="7470ff12-86dc-4d65-aa5b-ceb353f099e6" providerId="ADAL" clId="{563F668F-35F1-4D92-990B-7080841733EA}" dt="2024-04-23T14:42:57.129" v="1195"/>
          <ac:spMkLst>
            <pc:docMk/>
            <pc:sldMk cId="3515294455" sldId="263"/>
            <ac:spMk id="9" creationId="{6E3FE236-0F27-55D3-637C-968D79DC22F4}"/>
          </ac:spMkLst>
        </pc:spChg>
        <pc:picChg chg="mod">
          <ac:chgData name="Eleonora Vanello" userId="7470ff12-86dc-4d65-aa5b-ceb353f099e6" providerId="ADAL" clId="{563F668F-35F1-4D92-990B-7080841733EA}" dt="2024-04-23T14:43:07.211" v="1197" actId="14100"/>
          <ac:picMkLst>
            <pc:docMk/>
            <pc:sldMk cId="3515294455" sldId="263"/>
            <ac:picMk id="7" creationId="{DAA091AF-D1C4-E7D9-90F5-BDF915B595C8}"/>
          </ac:picMkLst>
        </pc:picChg>
      </pc:sldChg>
      <pc:sldChg chg="modSp add mod">
        <pc:chgData name="Eleonora Vanello" userId="7470ff12-86dc-4d65-aa5b-ceb353f099e6" providerId="ADAL" clId="{563F668F-35F1-4D92-990B-7080841733EA}" dt="2024-04-23T09:58:32.221" v="943" actId="14100"/>
        <pc:sldMkLst>
          <pc:docMk/>
          <pc:sldMk cId="3991370285" sldId="264"/>
        </pc:sldMkLst>
        <pc:spChg chg="mod">
          <ac:chgData name="Eleonora Vanello" userId="7470ff12-86dc-4d65-aa5b-ceb353f099e6" providerId="ADAL" clId="{563F668F-35F1-4D92-990B-7080841733EA}" dt="2024-04-23T09:58:10.127" v="927" actId="20577"/>
          <ac:spMkLst>
            <pc:docMk/>
            <pc:sldMk cId="3991370285" sldId="264"/>
            <ac:spMk id="8" creationId="{DAED11B1-E03E-BC0B-237C-C0F6B15178FE}"/>
          </ac:spMkLst>
        </pc:spChg>
        <pc:spChg chg="mod">
          <ac:chgData name="Eleonora Vanello" userId="7470ff12-86dc-4d65-aa5b-ceb353f099e6" providerId="ADAL" clId="{563F668F-35F1-4D92-990B-7080841733EA}" dt="2024-04-23T09:58:24.693" v="942" actId="20577"/>
          <ac:spMkLst>
            <pc:docMk/>
            <pc:sldMk cId="3991370285" sldId="264"/>
            <ac:spMk id="9" creationId="{6E3FE236-0F27-55D3-637C-968D79DC22F4}"/>
          </ac:spMkLst>
        </pc:spChg>
        <pc:picChg chg="mod">
          <ac:chgData name="Eleonora Vanello" userId="7470ff12-86dc-4d65-aa5b-ceb353f099e6" providerId="ADAL" clId="{563F668F-35F1-4D92-990B-7080841733EA}" dt="2024-04-23T09:58:32.221" v="943" actId="14100"/>
          <ac:picMkLst>
            <pc:docMk/>
            <pc:sldMk cId="3991370285" sldId="264"/>
            <ac:picMk id="7" creationId="{DAA091AF-D1C4-E7D9-90F5-BDF915B595C8}"/>
          </ac:picMkLst>
        </pc:picChg>
      </pc:sldChg>
      <pc:sldChg chg="modSp add mod">
        <pc:chgData name="Eleonora Vanello" userId="7470ff12-86dc-4d65-aa5b-ceb353f099e6" providerId="ADAL" clId="{563F668F-35F1-4D92-990B-7080841733EA}" dt="2024-04-23T10:00:11.995" v="1052" actId="14100"/>
        <pc:sldMkLst>
          <pc:docMk/>
          <pc:sldMk cId="1164499505" sldId="265"/>
        </pc:sldMkLst>
        <pc:spChg chg="mod">
          <ac:chgData name="Eleonora Vanello" userId="7470ff12-86dc-4d65-aa5b-ceb353f099e6" providerId="ADAL" clId="{563F668F-35F1-4D92-990B-7080841733EA}" dt="2024-04-23T09:59:02.652" v="982" actId="20577"/>
          <ac:spMkLst>
            <pc:docMk/>
            <pc:sldMk cId="1164499505" sldId="265"/>
            <ac:spMk id="8" creationId="{DAED11B1-E03E-BC0B-237C-C0F6B15178FE}"/>
          </ac:spMkLst>
        </pc:spChg>
        <pc:spChg chg="mod">
          <ac:chgData name="Eleonora Vanello" userId="7470ff12-86dc-4d65-aa5b-ceb353f099e6" providerId="ADAL" clId="{563F668F-35F1-4D92-990B-7080841733EA}" dt="2024-04-23T09:59:58.492" v="1050" actId="14100"/>
          <ac:spMkLst>
            <pc:docMk/>
            <pc:sldMk cId="1164499505" sldId="265"/>
            <ac:spMk id="9" creationId="{6E3FE236-0F27-55D3-637C-968D79DC22F4}"/>
          </ac:spMkLst>
        </pc:spChg>
        <pc:picChg chg="mod">
          <ac:chgData name="Eleonora Vanello" userId="7470ff12-86dc-4d65-aa5b-ceb353f099e6" providerId="ADAL" clId="{563F668F-35F1-4D92-990B-7080841733EA}" dt="2024-04-23T10:00:11.995" v="1052" actId="14100"/>
          <ac:picMkLst>
            <pc:docMk/>
            <pc:sldMk cId="1164499505" sldId="265"/>
            <ac:picMk id="7" creationId="{DAA091AF-D1C4-E7D9-90F5-BDF915B595C8}"/>
          </ac:picMkLst>
        </pc:picChg>
      </pc:sldChg>
      <pc:sldChg chg="delSp modSp add mod ord">
        <pc:chgData name="Eleonora Vanello" userId="7470ff12-86dc-4d65-aa5b-ceb353f099e6" providerId="ADAL" clId="{563F668F-35F1-4D92-990B-7080841733EA}" dt="2024-04-23T10:01:22.634" v="1080" actId="1076"/>
        <pc:sldMkLst>
          <pc:docMk/>
          <pc:sldMk cId="2632258144" sldId="266"/>
        </pc:sldMkLst>
        <pc:spChg chg="mod">
          <ac:chgData name="Eleonora Vanello" userId="7470ff12-86dc-4d65-aa5b-ceb353f099e6" providerId="ADAL" clId="{563F668F-35F1-4D92-990B-7080841733EA}" dt="2024-04-23T10:01:22.634" v="1080" actId="1076"/>
          <ac:spMkLst>
            <pc:docMk/>
            <pc:sldMk cId="2632258144" sldId="266"/>
            <ac:spMk id="8" creationId="{DAED11B1-E03E-BC0B-237C-C0F6B15178FE}"/>
          </ac:spMkLst>
        </pc:spChg>
        <pc:spChg chg="del">
          <ac:chgData name="Eleonora Vanello" userId="7470ff12-86dc-4d65-aa5b-ceb353f099e6" providerId="ADAL" clId="{563F668F-35F1-4D92-990B-7080841733EA}" dt="2024-04-23T10:01:12.164" v="1077" actId="478"/>
          <ac:spMkLst>
            <pc:docMk/>
            <pc:sldMk cId="2632258144" sldId="266"/>
            <ac:spMk id="9" creationId="{6E3FE236-0F27-55D3-637C-968D79DC22F4}"/>
          </ac:spMkLst>
        </pc:spChg>
        <pc:picChg chg="mod">
          <ac:chgData name="Eleonora Vanello" userId="7470ff12-86dc-4d65-aa5b-ceb353f099e6" providerId="ADAL" clId="{563F668F-35F1-4D92-990B-7080841733EA}" dt="2024-04-23T10:01:18.333" v="1079" actId="14100"/>
          <ac:picMkLst>
            <pc:docMk/>
            <pc:sldMk cId="2632258144" sldId="266"/>
            <ac:picMk id="3" creationId="{3F7E7849-EBA6-20FA-1D9C-CC9CCD669218}"/>
          </ac:picMkLst>
        </pc:picChg>
        <pc:picChg chg="del">
          <ac:chgData name="Eleonora Vanello" userId="7470ff12-86dc-4d65-aa5b-ceb353f099e6" providerId="ADAL" clId="{563F668F-35F1-4D92-990B-7080841733EA}" dt="2024-04-23T10:01:14.152" v="1078" actId="478"/>
          <ac:picMkLst>
            <pc:docMk/>
            <pc:sldMk cId="2632258144" sldId="266"/>
            <ac:picMk id="7" creationId="{DAA091AF-D1C4-E7D9-90F5-BDF915B595C8}"/>
          </ac:picMkLst>
        </pc:picChg>
      </pc:sldChg>
      <pc:sldChg chg="modSp add mod ord">
        <pc:chgData name="Eleonora Vanello" userId="7470ff12-86dc-4d65-aa5b-ceb353f099e6" providerId="ADAL" clId="{563F668F-35F1-4D92-990B-7080841733EA}" dt="2024-04-23T16:15:34.041" v="1627" actId="1076"/>
        <pc:sldMkLst>
          <pc:docMk/>
          <pc:sldMk cId="3391992493" sldId="267"/>
        </pc:sldMkLst>
        <pc:spChg chg="mod">
          <ac:chgData name="Eleonora Vanello" userId="7470ff12-86dc-4d65-aa5b-ceb353f099e6" providerId="ADAL" clId="{563F668F-35F1-4D92-990B-7080841733EA}" dt="2024-04-23T10:01:48.965" v="1100" actId="20577"/>
          <ac:spMkLst>
            <pc:docMk/>
            <pc:sldMk cId="3391992493" sldId="267"/>
            <ac:spMk id="6" creationId="{33ECD979-0395-5AC1-A42F-F30B30EC88D8}"/>
          </ac:spMkLst>
        </pc:spChg>
        <pc:spChg chg="mod">
          <ac:chgData name="Eleonora Vanello" userId="7470ff12-86dc-4d65-aa5b-ceb353f099e6" providerId="ADAL" clId="{563F668F-35F1-4D92-990B-7080841733EA}" dt="2024-04-23T16:15:04.639" v="1624" actId="255"/>
          <ac:spMkLst>
            <pc:docMk/>
            <pc:sldMk cId="3391992493" sldId="267"/>
            <ac:spMk id="8" creationId="{DAED11B1-E03E-BC0B-237C-C0F6B15178FE}"/>
          </ac:spMkLst>
        </pc:spChg>
        <pc:picChg chg="mod">
          <ac:chgData name="Eleonora Vanello" userId="7470ff12-86dc-4d65-aa5b-ceb353f099e6" providerId="ADAL" clId="{563F668F-35F1-4D92-990B-7080841733EA}" dt="2024-04-23T16:14:39.464" v="1617" actId="14100"/>
          <ac:picMkLst>
            <pc:docMk/>
            <pc:sldMk cId="3391992493" sldId="267"/>
            <ac:picMk id="3" creationId="{3F7E7849-EBA6-20FA-1D9C-CC9CCD669218}"/>
          </ac:picMkLst>
        </pc:picChg>
        <pc:picChg chg="mod">
          <ac:chgData name="Eleonora Vanello" userId="7470ff12-86dc-4d65-aa5b-ceb353f099e6" providerId="ADAL" clId="{563F668F-35F1-4D92-990B-7080841733EA}" dt="2024-04-23T16:15:34.041" v="1627" actId="1076"/>
          <ac:picMkLst>
            <pc:docMk/>
            <pc:sldMk cId="3391992493" sldId="267"/>
            <ac:picMk id="14" creationId="{9ADB52D2-76D8-A278-448F-BEA995BA5477}"/>
          </ac:picMkLst>
        </pc:picChg>
      </pc:sldChg>
      <pc:sldChg chg="addSp delSp modSp new del mod ord">
        <pc:chgData name="Eleonora Vanello" userId="7470ff12-86dc-4d65-aa5b-ceb353f099e6" providerId="ADAL" clId="{563F668F-35F1-4D92-990B-7080841733EA}" dt="2024-04-23T15:34:50.984" v="1467" actId="47"/>
        <pc:sldMkLst>
          <pc:docMk/>
          <pc:sldMk cId="1989988400" sldId="268"/>
        </pc:sldMkLst>
        <pc:spChg chg="del mod">
          <ac:chgData name="Eleonora Vanello" userId="7470ff12-86dc-4d65-aa5b-ceb353f099e6" providerId="ADAL" clId="{563F668F-35F1-4D92-990B-7080841733EA}" dt="2024-04-23T15:34:30.239" v="1462" actId="478"/>
          <ac:spMkLst>
            <pc:docMk/>
            <pc:sldMk cId="1989988400" sldId="268"/>
            <ac:spMk id="2" creationId="{EFF0C8F3-1A51-3D5C-8BF5-39FDC2265459}"/>
          </ac:spMkLst>
        </pc:spChg>
        <pc:spChg chg="del mod">
          <ac:chgData name="Eleonora Vanello" userId="7470ff12-86dc-4d65-aa5b-ceb353f099e6" providerId="ADAL" clId="{563F668F-35F1-4D92-990B-7080841733EA}" dt="2024-04-23T15:34:34.516" v="1463" actId="478"/>
          <ac:spMkLst>
            <pc:docMk/>
            <pc:sldMk cId="1989988400" sldId="268"/>
            <ac:spMk id="3" creationId="{51DBEA4F-ED92-1A08-1F0D-D3A43C4BB7F1}"/>
          </ac:spMkLst>
        </pc:spChg>
        <pc:spChg chg="add mod">
          <ac:chgData name="Eleonora Vanello" userId="7470ff12-86dc-4d65-aa5b-ceb353f099e6" providerId="ADAL" clId="{563F668F-35F1-4D92-990B-7080841733EA}" dt="2024-04-23T15:34:30.239" v="1462" actId="478"/>
          <ac:spMkLst>
            <pc:docMk/>
            <pc:sldMk cId="1989988400" sldId="268"/>
            <ac:spMk id="5" creationId="{7C30B438-914D-3182-5157-3C359F5EBF88}"/>
          </ac:spMkLst>
        </pc:spChg>
        <pc:spChg chg="add mod">
          <ac:chgData name="Eleonora Vanello" userId="7470ff12-86dc-4d65-aa5b-ceb353f099e6" providerId="ADAL" clId="{563F668F-35F1-4D92-990B-7080841733EA}" dt="2024-04-23T15:34:34.516" v="1463" actId="478"/>
          <ac:spMkLst>
            <pc:docMk/>
            <pc:sldMk cId="1989988400" sldId="268"/>
            <ac:spMk id="7" creationId="{9EA1B899-FEE6-AB3C-2AF0-08D526A7F80A}"/>
          </ac:spMkLst>
        </pc:spChg>
      </pc:sldChg>
      <pc:sldChg chg="add del ord">
        <pc:chgData name="Eleonora Vanello" userId="7470ff12-86dc-4d65-aa5b-ceb353f099e6" providerId="ADAL" clId="{563F668F-35F1-4D92-990B-7080841733EA}" dt="2024-04-23T10:11:04.095" v="1189" actId="47"/>
        <pc:sldMkLst>
          <pc:docMk/>
          <pc:sldMk cId="972109806" sldId="269"/>
        </pc:sldMkLst>
      </pc:sldChg>
      <pc:sldChg chg="add del ord">
        <pc:chgData name="Eleonora Vanello" userId="7470ff12-86dc-4d65-aa5b-ceb353f099e6" providerId="ADAL" clId="{563F668F-35F1-4D92-990B-7080841733EA}" dt="2024-04-23T16:11:56.632" v="1605" actId="47"/>
        <pc:sldMkLst>
          <pc:docMk/>
          <pc:sldMk cId="254429595" sldId="270"/>
        </pc:sldMkLst>
      </pc:sldChg>
      <pc:sldChg chg="add">
        <pc:chgData name="Eleonora Vanello" userId="7470ff12-86dc-4d65-aa5b-ceb353f099e6" providerId="ADAL" clId="{563F668F-35F1-4D92-990B-7080841733EA}" dt="2024-04-23T14:44:16.789" v="1199"/>
        <pc:sldMkLst>
          <pc:docMk/>
          <pc:sldMk cId="3270344435" sldId="271"/>
        </pc:sldMkLst>
      </pc:sldChg>
      <pc:sldChg chg="add">
        <pc:chgData name="Eleonora Vanello" userId="7470ff12-86dc-4d65-aa5b-ceb353f099e6" providerId="ADAL" clId="{563F668F-35F1-4D92-990B-7080841733EA}" dt="2024-04-23T14:44:16.845" v="1201"/>
        <pc:sldMkLst>
          <pc:docMk/>
          <pc:sldMk cId="2769449992" sldId="272"/>
        </pc:sldMkLst>
      </pc:sldChg>
      <pc:sldChg chg="add">
        <pc:chgData name="Eleonora Vanello" userId="7470ff12-86dc-4d65-aa5b-ceb353f099e6" providerId="ADAL" clId="{563F668F-35F1-4D92-990B-7080841733EA}" dt="2024-04-23T14:44:16.883" v="1203"/>
        <pc:sldMkLst>
          <pc:docMk/>
          <pc:sldMk cId="4205213768" sldId="273"/>
        </pc:sldMkLst>
      </pc:sldChg>
      <pc:sldChg chg="add">
        <pc:chgData name="Eleonora Vanello" userId="7470ff12-86dc-4d65-aa5b-ceb353f099e6" providerId="ADAL" clId="{563F668F-35F1-4D92-990B-7080841733EA}" dt="2024-04-23T14:44:17.056" v="1205"/>
        <pc:sldMkLst>
          <pc:docMk/>
          <pc:sldMk cId="2456302532" sldId="274"/>
        </pc:sldMkLst>
      </pc:sldChg>
      <pc:sldChg chg="add del">
        <pc:chgData name="Eleonora Vanello" userId="7470ff12-86dc-4d65-aa5b-ceb353f099e6" providerId="ADAL" clId="{563F668F-35F1-4D92-990B-7080841733EA}" dt="2024-04-23T14:45:01.682" v="1217" actId="47"/>
        <pc:sldMkLst>
          <pc:docMk/>
          <pc:sldMk cId="1324815423" sldId="275"/>
        </pc:sldMkLst>
      </pc:sldChg>
      <pc:sldChg chg="add ord">
        <pc:chgData name="Eleonora Vanello" userId="7470ff12-86dc-4d65-aa5b-ceb353f099e6" providerId="ADAL" clId="{563F668F-35F1-4D92-990B-7080841733EA}" dt="2024-04-23T14:44:21.025" v="1211"/>
        <pc:sldMkLst>
          <pc:docMk/>
          <pc:sldMk cId="109857222" sldId="276"/>
        </pc:sldMkLst>
      </pc:sldChg>
      <pc:sldChg chg="add">
        <pc:chgData name="Eleonora Vanello" userId="7470ff12-86dc-4d65-aa5b-ceb353f099e6" providerId="ADAL" clId="{563F668F-35F1-4D92-990B-7080841733EA}" dt="2024-04-23T14:44:49.317" v="1216"/>
        <pc:sldMkLst>
          <pc:docMk/>
          <pc:sldMk cId="1341331541" sldId="277"/>
        </pc:sldMkLst>
      </pc:sldChg>
      <pc:sldChg chg="add del">
        <pc:chgData name="Eleonora Vanello" userId="7470ff12-86dc-4d65-aa5b-ceb353f099e6" providerId="ADAL" clId="{563F668F-35F1-4D92-990B-7080841733EA}" dt="2024-04-23T14:44:28.977" v="1214" actId="47"/>
        <pc:sldMkLst>
          <pc:docMk/>
          <pc:sldMk cId="2487364582" sldId="277"/>
        </pc:sldMkLst>
      </pc:sldChg>
      <pc:sldChg chg="addSp delSp modSp add mod ord">
        <pc:chgData name="Eleonora Vanello" userId="7470ff12-86dc-4d65-aa5b-ceb353f099e6" providerId="ADAL" clId="{563F668F-35F1-4D92-990B-7080841733EA}" dt="2024-04-23T16:00:05.774" v="1476" actId="14100"/>
        <pc:sldMkLst>
          <pc:docMk/>
          <pc:sldMk cId="832021168" sldId="278"/>
        </pc:sldMkLst>
        <pc:spChg chg="del">
          <ac:chgData name="Eleonora Vanello" userId="7470ff12-86dc-4d65-aa5b-ceb353f099e6" providerId="ADAL" clId="{563F668F-35F1-4D92-990B-7080841733EA}" dt="2024-04-23T15:35:11.500" v="1470" actId="478"/>
          <ac:spMkLst>
            <pc:docMk/>
            <pc:sldMk cId="832021168" sldId="278"/>
            <ac:spMk id="6" creationId="{33ECD979-0395-5AC1-A42F-F30B30EC88D8}"/>
          </ac:spMkLst>
        </pc:spChg>
        <pc:spChg chg="del">
          <ac:chgData name="Eleonora Vanello" userId="7470ff12-86dc-4d65-aa5b-ceb353f099e6" providerId="ADAL" clId="{563F668F-35F1-4D92-990B-7080841733EA}" dt="2024-04-23T15:35:07.758" v="1469" actId="478"/>
          <ac:spMkLst>
            <pc:docMk/>
            <pc:sldMk cId="832021168" sldId="278"/>
            <ac:spMk id="8" creationId="{DAED11B1-E03E-BC0B-237C-C0F6B15178FE}"/>
          </ac:spMkLst>
        </pc:spChg>
        <pc:graphicFrameChg chg="add mod">
          <ac:chgData name="Eleonora Vanello" userId="7470ff12-86dc-4d65-aa5b-ceb353f099e6" providerId="ADAL" clId="{563F668F-35F1-4D92-990B-7080841733EA}" dt="2024-04-23T16:00:05.774" v="1476" actId="14100"/>
          <ac:graphicFrameMkLst>
            <pc:docMk/>
            <pc:sldMk cId="832021168" sldId="278"/>
            <ac:graphicFrameMk id="2" creationId="{1C6D5017-76CA-1D2D-BF69-F560BF4B880A}"/>
          </ac:graphicFrameMkLst>
        </pc:graphicFrameChg>
        <pc:picChg chg="del">
          <ac:chgData name="Eleonora Vanello" userId="7470ff12-86dc-4d65-aa5b-ceb353f099e6" providerId="ADAL" clId="{563F668F-35F1-4D92-990B-7080841733EA}" dt="2024-04-23T15:35:03.904" v="1468" actId="478"/>
          <ac:picMkLst>
            <pc:docMk/>
            <pc:sldMk cId="832021168" sldId="278"/>
            <ac:picMk id="3" creationId="{3F7E7849-EBA6-20FA-1D9C-CC9CCD669218}"/>
          </ac:picMkLst>
        </pc:picChg>
        <pc:picChg chg="mod">
          <ac:chgData name="Eleonora Vanello" userId="7470ff12-86dc-4d65-aa5b-ceb353f099e6" providerId="ADAL" clId="{563F668F-35F1-4D92-990B-7080841733EA}" dt="2024-04-23T15:59:57.771" v="1475" actId="1076"/>
          <ac:picMkLst>
            <pc:docMk/>
            <pc:sldMk cId="832021168" sldId="278"/>
            <ac:picMk id="14" creationId="{9ADB52D2-76D8-A278-448F-BEA995BA5477}"/>
          </ac:picMkLst>
        </pc:picChg>
      </pc:sldChg>
      <pc:sldChg chg="add del">
        <pc:chgData name="Eleonora Vanello" userId="7470ff12-86dc-4d65-aa5b-ceb353f099e6" providerId="ADAL" clId="{563F668F-35F1-4D92-990B-7080841733EA}" dt="2024-04-23T16:04:23.405" v="1516" actId="47"/>
        <pc:sldMkLst>
          <pc:docMk/>
          <pc:sldMk cId="3003099278" sldId="279"/>
        </pc:sldMkLst>
      </pc:sldChg>
      <pc:sldChg chg="add del">
        <pc:chgData name="Eleonora Vanello" userId="7470ff12-86dc-4d65-aa5b-ceb353f099e6" providerId="ADAL" clId="{563F668F-35F1-4D92-990B-7080841733EA}" dt="2024-04-23T16:02:51.313" v="1479" actId="47"/>
        <pc:sldMkLst>
          <pc:docMk/>
          <pc:sldMk cId="4010582409" sldId="280"/>
        </pc:sldMkLst>
      </pc:sldChg>
      <pc:sldChg chg="add del">
        <pc:chgData name="Eleonora Vanello" userId="7470ff12-86dc-4d65-aa5b-ceb353f099e6" providerId="ADAL" clId="{563F668F-35F1-4D92-990B-7080841733EA}" dt="2024-04-23T16:02:52.632" v="1480" actId="47"/>
        <pc:sldMkLst>
          <pc:docMk/>
          <pc:sldMk cId="2801156816" sldId="281"/>
        </pc:sldMkLst>
      </pc:sldChg>
      <pc:sldChg chg="add del">
        <pc:chgData name="Eleonora Vanello" userId="7470ff12-86dc-4d65-aa5b-ceb353f099e6" providerId="ADAL" clId="{563F668F-35F1-4D92-990B-7080841733EA}" dt="2024-04-23T16:02:53.688" v="1481" actId="47"/>
        <pc:sldMkLst>
          <pc:docMk/>
          <pc:sldMk cId="1013537119" sldId="282"/>
        </pc:sldMkLst>
      </pc:sldChg>
      <pc:sldChg chg="add del">
        <pc:chgData name="Eleonora Vanello" userId="7470ff12-86dc-4d65-aa5b-ceb353f099e6" providerId="ADAL" clId="{563F668F-35F1-4D92-990B-7080841733EA}" dt="2024-04-23T16:02:54.390" v="1482" actId="47"/>
        <pc:sldMkLst>
          <pc:docMk/>
          <pc:sldMk cId="2885152446" sldId="283"/>
        </pc:sldMkLst>
      </pc:sldChg>
      <pc:sldChg chg="modSp add del mod">
        <pc:chgData name="Eleonora Vanello" userId="7470ff12-86dc-4d65-aa5b-ceb353f099e6" providerId="ADAL" clId="{563F668F-35F1-4D92-990B-7080841733EA}" dt="2024-04-29T15:37:02.623" v="1709" actId="47"/>
        <pc:sldMkLst>
          <pc:docMk/>
          <pc:sldMk cId="504128358" sldId="284"/>
        </pc:sldMkLst>
        <pc:spChg chg="mod">
          <ac:chgData name="Eleonora Vanello" userId="7470ff12-86dc-4d65-aa5b-ceb353f099e6" providerId="ADAL" clId="{563F668F-35F1-4D92-990B-7080841733EA}" dt="2024-04-23T16:09:06.745" v="1568" actId="255"/>
          <ac:spMkLst>
            <pc:docMk/>
            <pc:sldMk cId="504128358" sldId="284"/>
            <ac:spMk id="2" creationId="{BC2F031D-4C6B-6E12-E883-7D7A8DDBA8BB}"/>
          </ac:spMkLst>
        </pc:spChg>
      </pc:sldChg>
      <pc:sldChg chg="add del">
        <pc:chgData name="Eleonora Vanello" userId="7470ff12-86dc-4d65-aa5b-ceb353f099e6" providerId="ADAL" clId="{563F668F-35F1-4D92-990B-7080841733EA}" dt="2024-04-23T16:02:58.646" v="1483" actId="47"/>
        <pc:sldMkLst>
          <pc:docMk/>
          <pc:sldMk cId="2387145244" sldId="285"/>
        </pc:sldMkLst>
      </pc:sldChg>
      <pc:sldChg chg="add del">
        <pc:chgData name="Eleonora Vanello" userId="7470ff12-86dc-4d65-aa5b-ceb353f099e6" providerId="ADAL" clId="{563F668F-35F1-4D92-990B-7080841733EA}" dt="2024-04-23T16:02:59.381" v="1484" actId="47"/>
        <pc:sldMkLst>
          <pc:docMk/>
          <pc:sldMk cId="1507247638" sldId="286"/>
        </pc:sldMkLst>
      </pc:sldChg>
      <pc:sldChg chg="add del">
        <pc:chgData name="Eleonora Vanello" userId="7470ff12-86dc-4d65-aa5b-ceb353f099e6" providerId="ADAL" clId="{563F668F-35F1-4D92-990B-7080841733EA}" dt="2024-04-23T16:03:00.346" v="1485" actId="47"/>
        <pc:sldMkLst>
          <pc:docMk/>
          <pc:sldMk cId="993758345" sldId="287"/>
        </pc:sldMkLst>
      </pc:sldChg>
      <pc:sldChg chg="add del">
        <pc:chgData name="Eleonora Vanello" userId="7470ff12-86dc-4d65-aa5b-ceb353f099e6" providerId="ADAL" clId="{563F668F-35F1-4D92-990B-7080841733EA}" dt="2024-04-23T16:03:00.957" v="1486" actId="47"/>
        <pc:sldMkLst>
          <pc:docMk/>
          <pc:sldMk cId="2633044833" sldId="288"/>
        </pc:sldMkLst>
      </pc:sldChg>
      <pc:sldChg chg="add del">
        <pc:chgData name="Eleonora Vanello" userId="7470ff12-86dc-4d65-aa5b-ceb353f099e6" providerId="ADAL" clId="{563F668F-35F1-4D92-990B-7080841733EA}" dt="2024-04-23T16:03:01.772" v="1487" actId="47"/>
        <pc:sldMkLst>
          <pc:docMk/>
          <pc:sldMk cId="855557991" sldId="289"/>
        </pc:sldMkLst>
      </pc:sldChg>
      <pc:sldChg chg="add del">
        <pc:chgData name="Eleonora Vanello" userId="7470ff12-86dc-4d65-aa5b-ceb353f099e6" providerId="ADAL" clId="{563F668F-35F1-4D92-990B-7080841733EA}" dt="2024-04-23T16:03:02.480" v="1488" actId="47"/>
        <pc:sldMkLst>
          <pc:docMk/>
          <pc:sldMk cId="2784771932" sldId="290"/>
        </pc:sldMkLst>
      </pc:sldChg>
      <pc:sldChg chg="add del">
        <pc:chgData name="Eleonora Vanello" userId="7470ff12-86dc-4d65-aa5b-ceb353f099e6" providerId="ADAL" clId="{563F668F-35F1-4D92-990B-7080841733EA}" dt="2024-04-23T16:03:03.177" v="1489" actId="47"/>
        <pc:sldMkLst>
          <pc:docMk/>
          <pc:sldMk cId="3609491525" sldId="291"/>
        </pc:sldMkLst>
      </pc:sldChg>
      <pc:sldChg chg="add del">
        <pc:chgData name="Eleonora Vanello" userId="7470ff12-86dc-4d65-aa5b-ceb353f099e6" providerId="ADAL" clId="{563F668F-35F1-4D92-990B-7080841733EA}" dt="2024-04-23T16:03:04.066" v="1490" actId="47"/>
        <pc:sldMkLst>
          <pc:docMk/>
          <pc:sldMk cId="3058728559" sldId="292"/>
        </pc:sldMkLst>
      </pc:sldChg>
      <pc:sldChg chg="add del">
        <pc:chgData name="Eleonora Vanello" userId="7470ff12-86dc-4d65-aa5b-ceb353f099e6" providerId="ADAL" clId="{563F668F-35F1-4D92-990B-7080841733EA}" dt="2024-04-23T16:03:04.832" v="1491" actId="47"/>
        <pc:sldMkLst>
          <pc:docMk/>
          <pc:sldMk cId="986883911" sldId="293"/>
        </pc:sldMkLst>
      </pc:sldChg>
      <pc:sldChg chg="add del">
        <pc:chgData name="Eleonora Vanello" userId="7470ff12-86dc-4d65-aa5b-ceb353f099e6" providerId="ADAL" clId="{563F668F-35F1-4D92-990B-7080841733EA}" dt="2024-04-23T16:03:05.948" v="1492" actId="47"/>
        <pc:sldMkLst>
          <pc:docMk/>
          <pc:sldMk cId="1448561304" sldId="294"/>
        </pc:sldMkLst>
      </pc:sldChg>
      <pc:sldChg chg="modSp add del mod">
        <pc:chgData name="Eleonora Vanello" userId="7470ff12-86dc-4d65-aa5b-ceb353f099e6" providerId="ADAL" clId="{563F668F-35F1-4D92-990B-7080841733EA}" dt="2024-04-29T15:37:03.063" v="1710" actId="47"/>
        <pc:sldMkLst>
          <pc:docMk/>
          <pc:sldMk cId="671656062" sldId="295"/>
        </pc:sldMkLst>
        <pc:spChg chg="mod">
          <ac:chgData name="Eleonora Vanello" userId="7470ff12-86dc-4d65-aa5b-ceb353f099e6" providerId="ADAL" clId="{563F668F-35F1-4D92-990B-7080841733EA}" dt="2024-04-23T16:09:25.642" v="1572" actId="255"/>
          <ac:spMkLst>
            <pc:docMk/>
            <pc:sldMk cId="671656062" sldId="295"/>
            <ac:spMk id="2" creationId="{173F65A7-1B72-D1A2-9663-0F7112F67B62}"/>
          </ac:spMkLst>
        </pc:spChg>
        <pc:spChg chg="mod">
          <ac:chgData name="Eleonora Vanello" userId="7470ff12-86dc-4d65-aa5b-ceb353f099e6" providerId="ADAL" clId="{563F668F-35F1-4D92-990B-7080841733EA}" dt="2024-04-23T16:09:19.191" v="1571" actId="113"/>
          <ac:spMkLst>
            <pc:docMk/>
            <pc:sldMk cId="671656062" sldId="295"/>
            <ac:spMk id="3" creationId="{2DF5F5F6-0E7E-7080-0944-AA05533451AD}"/>
          </ac:spMkLst>
        </pc:spChg>
      </pc:sldChg>
      <pc:sldChg chg="add del">
        <pc:chgData name="Eleonora Vanello" userId="7470ff12-86dc-4d65-aa5b-ceb353f099e6" providerId="ADAL" clId="{563F668F-35F1-4D92-990B-7080841733EA}" dt="2024-04-23T16:03:08.801" v="1493" actId="47"/>
        <pc:sldMkLst>
          <pc:docMk/>
          <pc:sldMk cId="4066383899" sldId="296"/>
        </pc:sldMkLst>
      </pc:sldChg>
      <pc:sldChg chg="modSp add del mod">
        <pc:chgData name="Eleonora Vanello" userId="7470ff12-86dc-4d65-aa5b-ceb353f099e6" providerId="ADAL" clId="{563F668F-35F1-4D92-990B-7080841733EA}" dt="2024-04-29T15:37:03.600" v="1711" actId="47"/>
        <pc:sldMkLst>
          <pc:docMk/>
          <pc:sldMk cId="3902298211" sldId="297"/>
        </pc:sldMkLst>
        <pc:spChg chg="mod">
          <ac:chgData name="Eleonora Vanello" userId="7470ff12-86dc-4d65-aa5b-ceb353f099e6" providerId="ADAL" clId="{563F668F-35F1-4D92-990B-7080841733EA}" dt="2024-04-23T16:09:37.081" v="1574" actId="255"/>
          <ac:spMkLst>
            <pc:docMk/>
            <pc:sldMk cId="3902298211" sldId="297"/>
            <ac:spMk id="2" creationId="{173F65A7-1B72-D1A2-9663-0F7112F67B62}"/>
          </ac:spMkLst>
        </pc:spChg>
        <pc:spChg chg="mod">
          <ac:chgData name="Eleonora Vanello" userId="7470ff12-86dc-4d65-aa5b-ceb353f099e6" providerId="ADAL" clId="{563F668F-35F1-4D92-990B-7080841733EA}" dt="2024-04-23T16:09:43.042" v="1576" actId="207"/>
          <ac:spMkLst>
            <pc:docMk/>
            <pc:sldMk cId="3902298211" sldId="297"/>
            <ac:spMk id="3" creationId="{2DF5F5F6-0E7E-7080-0944-AA05533451AD}"/>
          </ac:spMkLst>
        </pc:spChg>
      </pc:sldChg>
      <pc:sldChg chg="add del">
        <pc:chgData name="Eleonora Vanello" userId="7470ff12-86dc-4d65-aa5b-ceb353f099e6" providerId="ADAL" clId="{563F668F-35F1-4D92-990B-7080841733EA}" dt="2024-04-23T16:03:10.831" v="1494" actId="47"/>
        <pc:sldMkLst>
          <pc:docMk/>
          <pc:sldMk cId="2275618072" sldId="298"/>
        </pc:sldMkLst>
      </pc:sldChg>
      <pc:sldChg chg="modSp add del mod ord">
        <pc:chgData name="Eleonora Vanello" userId="7470ff12-86dc-4d65-aa5b-ceb353f099e6" providerId="ADAL" clId="{563F668F-35F1-4D92-990B-7080841733EA}" dt="2024-04-29T15:37:04.213" v="1712" actId="47"/>
        <pc:sldMkLst>
          <pc:docMk/>
          <pc:sldMk cId="140060711" sldId="299"/>
        </pc:sldMkLst>
        <pc:spChg chg="mod">
          <ac:chgData name="Eleonora Vanello" userId="7470ff12-86dc-4d65-aa5b-ceb353f099e6" providerId="ADAL" clId="{563F668F-35F1-4D92-990B-7080841733EA}" dt="2024-04-23T16:10:02.966" v="1580" actId="207"/>
          <ac:spMkLst>
            <pc:docMk/>
            <pc:sldMk cId="140060711" sldId="299"/>
            <ac:spMk id="2" creationId="{173F65A7-1B72-D1A2-9663-0F7112F67B62}"/>
          </ac:spMkLst>
        </pc:spChg>
        <pc:spChg chg="mod">
          <ac:chgData name="Eleonora Vanello" userId="7470ff12-86dc-4d65-aa5b-ceb353f099e6" providerId="ADAL" clId="{563F668F-35F1-4D92-990B-7080841733EA}" dt="2024-04-23T16:09:54.157" v="1578" actId="113"/>
          <ac:spMkLst>
            <pc:docMk/>
            <pc:sldMk cId="140060711" sldId="299"/>
            <ac:spMk id="3" creationId="{2DF5F5F6-0E7E-7080-0944-AA05533451AD}"/>
          </ac:spMkLst>
        </pc:spChg>
      </pc:sldChg>
      <pc:sldChg chg="add del">
        <pc:chgData name="Eleonora Vanello" userId="7470ff12-86dc-4d65-aa5b-ceb353f099e6" providerId="ADAL" clId="{563F668F-35F1-4D92-990B-7080841733EA}" dt="2024-04-23T16:03:12.772" v="1495" actId="47"/>
        <pc:sldMkLst>
          <pc:docMk/>
          <pc:sldMk cId="2415028696" sldId="300"/>
        </pc:sldMkLst>
      </pc:sldChg>
      <pc:sldChg chg="modSp add del mod">
        <pc:chgData name="Eleonora Vanello" userId="7470ff12-86dc-4d65-aa5b-ceb353f099e6" providerId="ADAL" clId="{563F668F-35F1-4D92-990B-7080841733EA}" dt="2024-04-29T15:37:04.838" v="1713" actId="47"/>
        <pc:sldMkLst>
          <pc:docMk/>
          <pc:sldMk cId="2050630261" sldId="301"/>
        </pc:sldMkLst>
        <pc:spChg chg="mod">
          <ac:chgData name="Eleonora Vanello" userId="7470ff12-86dc-4d65-aa5b-ceb353f099e6" providerId="ADAL" clId="{563F668F-35F1-4D92-990B-7080841733EA}" dt="2024-04-23T16:10:16.624" v="1582" actId="255"/>
          <ac:spMkLst>
            <pc:docMk/>
            <pc:sldMk cId="2050630261" sldId="301"/>
            <ac:spMk id="2" creationId="{173F65A7-1B72-D1A2-9663-0F7112F67B62}"/>
          </ac:spMkLst>
        </pc:spChg>
        <pc:spChg chg="mod">
          <ac:chgData name="Eleonora Vanello" userId="7470ff12-86dc-4d65-aa5b-ceb353f099e6" providerId="ADAL" clId="{563F668F-35F1-4D92-990B-7080841733EA}" dt="2024-04-23T16:10:22.033" v="1584" actId="207"/>
          <ac:spMkLst>
            <pc:docMk/>
            <pc:sldMk cId="2050630261" sldId="301"/>
            <ac:spMk id="3" creationId="{2DF5F5F6-0E7E-7080-0944-AA05533451AD}"/>
          </ac:spMkLst>
        </pc:spChg>
      </pc:sldChg>
      <pc:sldChg chg="modSp add del mod">
        <pc:chgData name="Eleonora Vanello" userId="7470ff12-86dc-4d65-aa5b-ceb353f099e6" providerId="ADAL" clId="{563F668F-35F1-4D92-990B-7080841733EA}" dt="2024-04-29T15:37:05.511" v="1714" actId="47"/>
        <pc:sldMkLst>
          <pc:docMk/>
          <pc:sldMk cId="1427720856" sldId="302"/>
        </pc:sldMkLst>
        <pc:spChg chg="mod">
          <ac:chgData name="Eleonora Vanello" userId="7470ff12-86dc-4d65-aa5b-ceb353f099e6" providerId="ADAL" clId="{563F668F-35F1-4D92-990B-7080841733EA}" dt="2024-04-23T16:10:33.838" v="1586" actId="207"/>
          <ac:spMkLst>
            <pc:docMk/>
            <pc:sldMk cId="1427720856" sldId="302"/>
            <ac:spMk id="2" creationId="{173F65A7-1B72-D1A2-9663-0F7112F67B62}"/>
          </ac:spMkLst>
        </pc:spChg>
        <pc:spChg chg="mod">
          <ac:chgData name="Eleonora Vanello" userId="7470ff12-86dc-4d65-aa5b-ceb353f099e6" providerId="ADAL" clId="{563F668F-35F1-4D92-990B-7080841733EA}" dt="2024-04-23T16:10:38.564" v="1588" actId="113"/>
          <ac:spMkLst>
            <pc:docMk/>
            <pc:sldMk cId="1427720856" sldId="302"/>
            <ac:spMk id="3" creationId="{2DF5F5F6-0E7E-7080-0944-AA05533451AD}"/>
          </ac:spMkLst>
        </pc:spChg>
      </pc:sldChg>
      <pc:sldChg chg="modSp add del mod">
        <pc:chgData name="Eleonora Vanello" userId="7470ff12-86dc-4d65-aa5b-ceb353f099e6" providerId="ADAL" clId="{563F668F-35F1-4D92-990B-7080841733EA}" dt="2024-04-29T15:37:06.156" v="1715" actId="47"/>
        <pc:sldMkLst>
          <pc:docMk/>
          <pc:sldMk cId="4183631478" sldId="303"/>
        </pc:sldMkLst>
        <pc:spChg chg="mod">
          <ac:chgData name="Eleonora Vanello" userId="7470ff12-86dc-4d65-aa5b-ceb353f099e6" providerId="ADAL" clId="{563F668F-35F1-4D92-990B-7080841733EA}" dt="2024-04-23T16:10:48.136" v="1590" actId="255"/>
          <ac:spMkLst>
            <pc:docMk/>
            <pc:sldMk cId="4183631478" sldId="303"/>
            <ac:spMk id="2" creationId="{173F65A7-1B72-D1A2-9663-0F7112F67B62}"/>
          </ac:spMkLst>
        </pc:spChg>
        <pc:spChg chg="mod">
          <ac:chgData name="Eleonora Vanello" userId="7470ff12-86dc-4d65-aa5b-ceb353f099e6" providerId="ADAL" clId="{563F668F-35F1-4D92-990B-7080841733EA}" dt="2024-04-23T16:10:53.082" v="1592" actId="207"/>
          <ac:spMkLst>
            <pc:docMk/>
            <pc:sldMk cId="4183631478" sldId="303"/>
            <ac:spMk id="3" creationId="{2DF5F5F6-0E7E-7080-0944-AA05533451AD}"/>
          </ac:spMkLst>
        </pc:spChg>
      </pc:sldChg>
      <pc:sldChg chg="add del">
        <pc:chgData name="Eleonora Vanello" userId="7470ff12-86dc-4d65-aa5b-ceb353f099e6" providerId="ADAL" clId="{563F668F-35F1-4D92-990B-7080841733EA}" dt="2024-04-23T16:03:17.099" v="1496" actId="47"/>
        <pc:sldMkLst>
          <pc:docMk/>
          <pc:sldMk cId="1149251905" sldId="304"/>
        </pc:sldMkLst>
      </pc:sldChg>
      <pc:sldChg chg="add del">
        <pc:chgData name="Eleonora Vanello" userId="7470ff12-86dc-4d65-aa5b-ceb353f099e6" providerId="ADAL" clId="{563F668F-35F1-4D92-990B-7080841733EA}" dt="2024-04-23T16:03:18.041" v="1497" actId="47"/>
        <pc:sldMkLst>
          <pc:docMk/>
          <pc:sldMk cId="4242077424" sldId="305"/>
        </pc:sldMkLst>
      </pc:sldChg>
      <pc:sldChg chg="add del">
        <pc:chgData name="Eleonora Vanello" userId="7470ff12-86dc-4d65-aa5b-ceb353f099e6" providerId="ADAL" clId="{563F668F-35F1-4D92-990B-7080841733EA}" dt="2024-04-23T16:03:18.910" v="1498" actId="47"/>
        <pc:sldMkLst>
          <pc:docMk/>
          <pc:sldMk cId="3250734563" sldId="306"/>
        </pc:sldMkLst>
      </pc:sldChg>
      <pc:sldChg chg="add del">
        <pc:chgData name="Eleonora Vanello" userId="7470ff12-86dc-4d65-aa5b-ceb353f099e6" providerId="ADAL" clId="{563F668F-35F1-4D92-990B-7080841733EA}" dt="2024-04-23T16:03:19.524" v="1499" actId="47"/>
        <pc:sldMkLst>
          <pc:docMk/>
          <pc:sldMk cId="3383169606" sldId="307"/>
        </pc:sldMkLst>
      </pc:sldChg>
      <pc:sldChg chg="add del">
        <pc:chgData name="Eleonora Vanello" userId="7470ff12-86dc-4d65-aa5b-ceb353f099e6" providerId="ADAL" clId="{563F668F-35F1-4D92-990B-7080841733EA}" dt="2024-04-23T16:03:20.665" v="1500" actId="47"/>
        <pc:sldMkLst>
          <pc:docMk/>
          <pc:sldMk cId="3723543535" sldId="308"/>
        </pc:sldMkLst>
      </pc:sldChg>
      <pc:sldChg chg="add del">
        <pc:chgData name="Eleonora Vanello" userId="7470ff12-86dc-4d65-aa5b-ceb353f099e6" providerId="ADAL" clId="{563F668F-35F1-4D92-990B-7080841733EA}" dt="2024-04-23T16:03:21.978" v="1501" actId="47"/>
        <pc:sldMkLst>
          <pc:docMk/>
          <pc:sldMk cId="2829714149" sldId="309"/>
        </pc:sldMkLst>
      </pc:sldChg>
      <pc:sldChg chg="add del">
        <pc:chgData name="Eleonora Vanello" userId="7470ff12-86dc-4d65-aa5b-ceb353f099e6" providerId="ADAL" clId="{563F668F-35F1-4D92-990B-7080841733EA}" dt="2024-04-23T16:03:22.955" v="1502" actId="47"/>
        <pc:sldMkLst>
          <pc:docMk/>
          <pc:sldMk cId="2624370663" sldId="310"/>
        </pc:sldMkLst>
      </pc:sldChg>
      <pc:sldChg chg="add del">
        <pc:chgData name="Eleonora Vanello" userId="7470ff12-86dc-4d65-aa5b-ceb353f099e6" providerId="ADAL" clId="{563F668F-35F1-4D92-990B-7080841733EA}" dt="2024-04-23T16:03:24.315" v="1503" actId="47"/>
        <pc:sldMkLst>
          <pc:docMk/>
          <pc:sldMk cId="845910230" sldId="311"/>
        </pc:sldMkLst>
      </pc:sldChg>
      <pc:sldChg chg="add del">
        <pc:chgData name="Eleonora Vanello" userId="7470ff12-86dc-4d65-aa5b-ceb353f099e6" providerId="ADAL" clId="{563F668F-35F1-4D92-990B-7080841733EA}" dt="2024-04-23T16:03:25.202" v="1504" actId="47"/>
        <pc:sldMkLst>
          <pc:docMk/>
          <pc:sldMk cId="690899423" sldId="312"/>
        </pc:sldMkLst>
      </pc:sldChg>
      <pc:sldChg chg="add del">
        <pc:chgData name="Eleonora Vanello" userId="7470ff12-86dc-4d65-aa5b-ceb353f099e6" providerId="ADAL" clId="{563F668F-35F1-4D92-990B-7080841733EA}" dt="2024-04-23T16:03:26.297" v="1505" actId="47"/>
        <pc:sldMkLst>
          <pc:docMk/>
          <pc:sldMk cId="3209121131" sldId="313"/>
        </pc:sldMkLst>
      </pc:sldChg>
      <pc:sldChg chg="add del">
        <pc:chgData name="Eleonora Vanello" userId="7470ff12-86dc-4d65-aa5b-ceb353f099e6" providerId="ADAL" clId="{563F668F-35F1-4D92-990B-7080841733EA}" dt="2024-04-23T16:03:28.176" v="1506" actId="47"/>
        <pc:sldMkLst>
          <pc:docMk/>
          <pc:sldMk cId="2884125887" sldId="314"/>
        </pc:sldMkLst>
      </pc:sldChg>
      <pc:sldChg chg="modSp add del mod">
        <pc:chgData name="Eleonora Vanello" userId="7470ff12-86dc-4d65-aa5b-ceb353f099e6" providerId="ADAL" clId="{563F668F-35F1-4D92-990B-7080841733EA}" dt="2024-04-29T15:37:06.779" v="1716" actId="47"/>
        <pc:sldMkLst>
          <pc:docMk/>
          <pc:sldMk cId="4008182445" sldId="315"/>
        </pc:sldMkLst>
        <pc:spChg chg="mod">
          <ac:chgData name="Eleonora Vanello" userId="7470ff12-86dc-4d65-aa5b-ceb353f099e6" providerId="ADAL" clId="{563F668F-35F1-4D92-990B-7080841733EA}" dt="2024-04-23T16:11:45.497" v="1604" actId="255"/>
          <ac:spMkLst>
            <pc:docMk/>
            <pc:sldMk cId="4008182445" sldId="315"/>
            <ac:spMk id="2" creationId="{173F65A7-1B72-D1A2-9663-0F7112F67B62}"/>
          </ac:spMkLst>
        </pc:spChg>
        <pc:spChg chg="mod">
          <ac:chgData name="Eleonora Vanello" userId="7470ff12-86dc-4d65-aa5b-ceb353f099e6" providerId="ADAL" clId="{563F668F-35F1-4D92-990B-7080841733EA}" dt="2024-04-23T16:11:38.783" v="1602" actId="113"/>
          <ac:spMkLst>
            <pc:docMk/>
            <pc:sldMk cId="4008182445" sldId="315"/>
            <ac:spMk id="3" creationId="{2DF5F5F6-0E7E-7080-0944-AA05533451AD}"/>
          </ac:spMkLst>
        </pc:spChg>
      </pc:sldChg>
      <pc:sldChg chg="modSp add del mod">
        <pc:chgData name="Eleonora Vanello" userId="7470ff12-86dc-4d65-aa5b-ceb353f099e6" providerId="ADAL" clId="{563F668F-35F1-4D92-990B-7080841733EA}" dt="2024-04-29T15:37:07.362" v="1717" actId="47"/>
        <pc:sldMkLst>
          <pc:docMk/>
          <pc:sldMk cId="3185826360" sldId="316"/>
        </pc:sldMkLst>
        <pc:spChg chg="mod">
          <ac:chgData name="Eleonora Vanello" userId="7470ff12-86dc-4d65-aa5b-ceb353f099e6" providerId="ADAL" clId="{563F668F-35F1-4D92-990B-7080841733EA}" dt="2024-04-23T16:11:29.773" v="1600" actId="207"/>
          <ac:spMkLst>
            <pc:docMk/>
            <pc:sldMk cId="3185826360" sldId="316"/>
            <ac:spMk id="2" creationId="{173F65A7-1B72-D1A2-9663-0F7112F67B62}"/>
          </ac:spMkLst>
        </pc:spChg>
        <pc:spChg chg="mod">
          <ac:chgData name="Eleonora Vanello" userId="7470ff12-86dc-4d65-aa5b-ceb353f099e6" providerId="ADAL" clId="{563F668F-35F1-4D92-990B-7080841733EA}" dt="2024-04-23T16:11:23.109" v="1598" actId="113"/>
          <ac:spMkLst>
            <pc:docMk/>
            <pc:sldMk cId="3185826360" sldId="316"/>
            <ac:spMk id="3" creationId="{2DF5F5F6-0E7E-7080-0944-AA05533451AD}"/>
          </ac:spMkLst>
        </pc:spChg>
      </pc:sldChg>
      <pc:sldChg chg="modSp add del mod">
        <pc:chgData name="Eleonora Vanello" userId="7470ff12-86dc-4d65-aa5b-ceb353f099e6" providerId="ADAL" clId="{563F668F-35F1-4D92-990B-7080841733EA}" dt="2024-04-29T15:37:08.226" v="1718" actId="47"/>
        <pc:sldMkLst>
          <pc:docMk/>
          <pc:sldMk cId="1851541587" sldId="317"/>
        </pc:sldMkLst>
        <pc:spChg chg="mod">
          <ac:chgData name="Eleonora Vanello" userId="7470ff12-86dc-4d65-aa5b-ceb353f099e6" providerId="ADAL" clId="{563F668F-35F1-4D92-990B-7080841733EA}" dt="2024-04-23T16:11:11.258" v="1596" actId="255"/>
          <ac:spMkLst>
            <pc:docMk/>
            <pc:sldMk cId="1851541587" sldId="317"/>
            <ac:spMk id="2" creationId="{173F65A7-1B72-D1A2-9663-0F7112F67B62}"/>
          </ac:spMkLst>
        </pc:spChg>
        <pc:spChg chg="mod">
          <ac:chgData name="Eleonora Vanello" userId="7470ff12-86dc-4d65-aa5b-ceb353f099e6" providerId="ADAL" clId="{563F668F-35F1-4D92-990B-7080841733EA}" dt="2024-04-23T16:11:03.473" v="1594" actId="207"/>
          <ac:spMkLst>
            <pc:docMk/>
            <pc:sldMk cId="1851541587" sldId="317"/>
            <ac:spMk id="3" creationId="{2DF5F5F6-0E7E-7080-0944-AA05533451AD}"/>
          </ac:spMkLst>
        </pc:spChg>
      </pc:sldChg>
      <pc:sldChg chg="add del">
        <pc:chgData name="Eleonora Vanello" userId="7470ff12-86dc-4d65-aa5b-ceb353f099e6" providerId="ADAL" clId="{563F668F-35F1-4D92-990B-7080841733EA}" dt="2024-04-23T16:03:36.832" v="1507" actId="47"/>
        <pc:sldMkLst>
          <pc:docMk/>
          <pc:sldMk cId="3044438187" sldId="318"/>
        </pc:sldMkLst>
      </pc:sldChg>
      <pc:sldChg chg="addSp delSp modSp new del mod ord">
        <pc:chgData name="Eleonora Vanello" userId="7470ff12-86dc-4d65-aa5b-ceb353f099e6" providerId="ADAL" clId="{563F668F-35F1-4D92-990B-7080841733EA}" dt="2024-04-29T15:37:01.773" v="1708" actId="47"/>
        <pc:sldMkLst>
          <pc:docMk/>
          <pc:sldMk cId="3820592855" sldId="318"/>
        </pc:sldMkLst>
        <pc:spChg chg="add del mod">
          <ac:chgData name="Eleonora Vanello" userId="7470ff12-86dc-4d65-aa5b-ceb353f099e6" providerId="ADAL" clId="{563F668F-35F1-4D92-990B-7080841733EA}" dt="2024-04-23T16:06:38.181" v="1552" actId="113"/>
          <ac:spMkLst>
            <pc:docMk/>
            <pc:sldMk cId="3820592855" sldId="318"/>
            <ac:spMk id="2" creationId="{540B990D-E0B0-B0AC-C9D4-DF36C87BD151}"/>
          </ac:spMkLst>
        </pc:spChg>
        <pc:spChg chg="del">
          <ac:chgData name="Eleonora Vanello" userId="7470ff12-86dc-4d65-aa5b-ceb353f099e6" providerId="ADAL" clId="{563F668F-35F1-4D92-990B-7080841733EA}" dt="2024-04-23T16:06:00.295" v="1522" actId="478"/>
          <ac:spMkLst>
            <pc:docMk/>
            <pc:sldMk cId="3820592855" sldId="318"/>
            <ac:spMk id="3" creationId="{DD1BE54A-E85A-1428-800B-40BBAC772465}"/>
          </ac:spMkLst>
        </pc:spChg>
      </pc:sldChg>
      <pc:sldChg chg="addSp delSp modSp add del mod ord">
        <pc:chgData name="Eleonora Vanello" userId="7470ff12-86dc-4d65-aa5b-ceb353f099e6" providerId="ADAL" clId="{563F668F-35F1-4D92-990B-7080841733EA}" dt="2024-04-29T15:37:09.048" v="1719" actId="47"/>
        <pc:sldMkLst>
          <pc:docMk/>
          <pc:sldMk cId="277937428" sldId="319"/>
        </pc:sldMkLst>
        <pc:spChg chg="del">
          <ac:chgData name="Eleonora Vanello" userId="7470ff12-86dc-4d65-aa5b-ceb353f099e6" providerId="ADAL" clId="{563F668F-35F1-4D92-990B-7080841733EA}" dt="2024-04-23T16:06:59.310" v="1556" actId="478"/>
          <ac:spMkLst>
            <pc:docMk/>
            <pc:sldMk cId="277937428" sldId="319"/>
            <ac:spMk id="2" creationId="{540B990D-E0B0-B0AC-C9D4-DF36C87BD151}"/>
          </ac:spMkLst>
        </pc:spChg>
        <pc:spChg chg="add del mod">
          <ac:chgData name="Eleonora Vanello" userId="7470ff12-86dc-4d65-aa5b-ceb353f099e6" providerId="ADAL" clId="{563F668F-35F1-4D92-990B-7080841733EA}" dt="2024-04-23T16:07:02.852" v="1557" actId="478"/>
          <ac:spMkLst>
            <pc:docMk/>
            <pc:sldMk cId="277937428" sldId="319"/>
            <ac:spMk id="4" creationId="{0A34F5B1-7214-ECE6-E2FE-65D73BC6D82E}"/>
          </ac:spMkLst>
        </pc:spChg>
        <pc:picChg chg="add mod">
          <ac:chgData name="Eleonora Vanello" userId="7470ff12-86dc-4d65-aa5b-ceb353f099e6" providerId="ADAL" clId="{563F668F-35F1-4D92-990B-7080841733EA}" dt="2024-04-23T16:07:25.556" v="1561" actId="1076"/>
          <ac:picMkLst>
            <pc:docMk/>
            <pc:sldMk cId="277937428" sldId="319"/>
            <ac:picMk id="5" creationId="{46DF89FA-91BF-218C-6C0E-95AA6806312A}"/>
          </ac:picMkLst>
        </pc:picChg>
      </pc:sldChg>
      <pc:sldChg chg="add del">
        <pc:chgData name="Eleonora Vanello" userId="7470ff12-86dc-4d65-aa5b-ceb353f099e6" providerId="ADAL" clId="{563F668F-35F1-4D92-990B-7080841733EA}" dt="2024-04-23T16:03:37.655" v="1508" actId="47"/>
        <pc:sldMkLst>
          <pc:docMk/>
          <pc:sldMk cId="1690241494" sldId="319"/>
        </pc:sldMkLst>
      </pc:sldChg>
      <pc:sldChg chg="add ord">
        <pc:chgData name="Eleonora Vanello" userId="7470ff12-86dc-4d65-aa5b-ceb353f099e6" providerId="ADAL" clId="{563F668F-35F1-4D92-990B-7080841733EA}" dt="2024-04-23T16:16:08.255" v="1630"/>
        <pc:sldMkLst>
          <pc:docMk/>
          <pc:sldMk cId="1169244857" sldId="320"/>
        </pc:sldMkLst>
      </pc:sldChg>
      <pc:sldChg chg="add del">
        <pc:chgData name="Eleonora Vanello" userId="7470ff12-86dc-4d65-aa5b-ceb353f099e6" providerId="ADAL" clId="{563F668F-35F1-4D92-990B-7080841733EA}" dt="2024-04-23T16:08:36.748" v="1564" actId="27028"/>
        <pc:sldMkLst>
          <pc:docMk/>
          <pc:sldMk cId="3003099278" sldId="320"/>
        </pc:sldMkLst>
      </pc:sldChg>
      <pc:sldChg chg="add del">
        <pc:chgData name="Eleonora Vanello" userId="7470ff12-86dc-4d65-aa5b-ceb353f099e6" providerId="ADAL" clId="{563F668F-35F1-4D92-990B-7080841733EA}" dt="2024-04-23T16:03:38.512" v="1509" actId="47"/>
        <pc:sldMkLst>
          <pc:docMk/>
          <pc:sldMk cId="3469114201" sldId="320"/>
        </pc:sldMkLst>
      </pc:sldChg>
      <pc:sldChg chg="addSp delSp modSp add mod ord">
        <pc:chgData name="Eleonora Vanello" userId="7470ff12-86dc-4d65-aa5b-ceb353f099e6" providerId="ADAL" clId="{563F668F-35F1-4D92-990B-7080841733EA}" dt="2024-04-24T11:23:41.893" v="1698" actId="20577"/>
        <pc:sldMkLst>
          <pc:docMk/>
          <pc:sldMk cId="1702925737" sldId="321"/>
        </pc:sldMkLst>
        <pc:spChg chg="del">
          <ac:chgData name="Eleonora Vanello" userId="7470ff12-86dc-4d65-aa5b-ceb353f099e6" providerId="ADAL" clId="{563F668F-35F1-4D92-990B-7080841733EA}" dt="2024-04-24T11:21:56.571" v="1636" actId="478"/>
          <ac:spMkLst>
            <pc:docMk/>
            <pc:sldMk cId="1702925737" sldId="321"/>
            <ac:spMk id="6" creationId="{33ECD979-0395-5AC1-A42F-F30B30EC88D8}"/>
          </ac:spMkLst>
        </pc:spChg>
        <pc:spChg chg="mod">
          <ac:chgData name="Eleonora Vanello" userId="7470ff12-86dc-4d65-aa5b-ceb353f099e6" providerId="ADAL" clId="{563F668F-35F1-4D92-990B-7080841733EA}" dt="2024-04-24T11:23:41.893" v="1698" actId="20577"/>
          <ac:spMkLst>
            <pc:docMk/>
            <pc:sldMk cId="1702925737" sldId="321"/>
            <ac:spMk id="8" creationId="{DAED11B1-E03E-BC0B-237C-C0F6B15178FE}"/>
          </ac:spMkLst>
        </pc:spChg>
        <pc:picChg chg="add del">
          <ac:chgData name="Eleonora Vanello" userId="7470ff12-86dc-4d65-aa5b-ceb353f099e6" providerId="ADAL" clId="{563F668F-35F1-4D92-990B-7080841733EA}" dt="2024-04-24T11:21:51.330" v="1635" actId="478"/>
          <ac:picMkLst>
            <pc:docMk/>
            <pc:sldMk cId="1702925737" sldId="321"/>
            <ac:picMk id="14" creationId="{9ADB52D2-76D8-A278-448F-BEA995BA5477}"/>
          </ac:picMkLst>
        </pc:picChg>
      </pc:sldChg>
      <pc:sldChg chg="add del">
        <pc:chgData name="Eleonora Vanello" userId="7470ff12-86dc-4d65-aa5b-ceb353f099e6" providerId="ADAL" clId="{563F668F-35F1-4D92-990B-7080841733EA}" dt="2024-04-23T16:03:39.378" v="1510" actId="47"/>
        <pc:sldMkLst>
          <pc:docMk/>
          <pc:sldMk cId="2828331353" sldId="321"/>
        </pc:sldMkLst>
      </pc:sldChg>
      <pc:sldChg chg="add del">
        <pc:chgData name="Eleonora Vanello" userId="7470ff12-86dc-4d65-aa5b-ceb353f099e6" providerId="ADAL" clId="{563F668F-35F1-4D92-990B-7080841733EA}" dt="2024-04-23T16:08:36.748" v="1564" actId="27028"/>
        <pc:sldMkLst>
          <pc:docMk/>
          <pc:sldMk cId="3867251965" sldId="321"/>
        </pc:sldMkLst>
      </pc:sldChg>
      <pc:sldChg chg="add del">
        <pc:chgData name="Eleonora Vanello" userId="7470ff12-86dc-4d65-aa5b-ceb353f099e6" providerId="ADAL" clId="{563F668F-35F1-4D92-990B-7080841733EA}" dt="2024-04-23T16:03:40.239" v="1511" actId="47"/>
        <pc:sldMkLst>
          <pc:docMk/>
          <pc:sldMk cId="230597881" sldId="322"/>
        </pc:sldMkLst>
      </pc:sldChg>
      <pc:sldChg chg="addSp delSp modSp add mod">
        <pc:chgData name="Eleonora Vanello" userId="7470ff12-86dc-4d65-aa5b-ceb353f099e6" providerId="ADAL" clId="{563F668F-35F1-4D92-990B-7080841733EA}" dt="2024-04-29T15:42:05.846" v="1741"/>
        <pc:sldMkLst>
          <pc:docMk/>
          <pc:sldMk cId="4055887872" sldId="322"/>
        </pc:sldMkLst>
        <pc:spChg chg="add mod">
          <ac:chgData name="Eleonora Vanello" userId="7470ff12-86dc-4d65-aa5b-ceb353f099e6" providerId="ADAL" clId="{563F668F-35F1-4D92-990B-7080841733EA}" dt="2024-04-29T15:42:05.846" v="1741"/>
          <ac:spMkLst>
            <pc:docMk/>
            <pc:sldMk cId="4055887872" sldId="322"/>
            <ac:spMk id="3" creationId="{C3BDB59C-6B6B-6E0C-20C0-FD13F1F3AFC1}"/>
          </ac:spMkLst>
        </pc:spChg>
        <pc:spChg chg="del">
          <ac:chgData name="Eleonora Vanello" userId="7470ff12-86dc-4d65-aa5b-ceb353f099e6" providerId="ADAL" clId="{563F668F-35F1-4D92-990B-7080841733EA}" dt="2024-04-24T11:27:17.337" v="1700" actId="478"/>
          <ac:spMkLst>
            <pc:docMk/>
            <pc:sldMk cId="4055887872" sldId="322"/>
            <ac:spMk id="8" creationId="{DAED11B1-E03E-BC0B-237C-C0F6B15178FE}"/>
          </ac:spMkLst>
        </pc:spChg>
        <pc:picChg chg="add mod">
          <ac:chgData name="Eleonora Vanello" userId="7470ff12-86dc-4d65-aa5b-ceb353f099e6" providerId="ADAL" clId="{563F668F-35F1-4D92-990B-7080841733EA}" dt="2024-04-24T11:28:31.358" v="1705"/>
          <ac:picMkLst>
            <pc:docMk/>
            <pc:sldMk cId="4055887872" sldId="322"/>
            <ac:picMk id="2" creationId="{7ACDD95B-1D64-14C7-8C75-88EC6124FFB3}"/>
          </ac:picMkLst>
        </pc:picChg>
        <pc:picChg chg="del">
          <ac:chgData name="Eleonora Vanello" userId="7470ff12-86dc-4d65-aa5b-ceb353f099e6" providerId="ADAL" clId="{563F668F-35F1-4D92-990B-7080841733EA}" dt="2024-04-24T11:27:23.071" v="1701" actId="478"/>
          <ac:picMkLst>
            <pc:docMk/>
            <pc:sldMk cId="4055887872" sldId="322"/>
            <ac:picMk id="3" creationId="{3F7E7849-EBA6-20FA-1D9C-CC9CCD669218}"/>
          </ac:picMkLst>
        </pc:picChg>
      </pc:sldChg>
      <pc:sldChg chg="add del">
        <pc:chgData name="Eleonora Vanello" userId="7470ff12-86dc-4d65-aa5b-ceb353f099e6" providerId="ADAL" clId="{563F668F-35F1-4D92-990B-7080841733EA}" dt="2024-04-23T16:08:36.748" v="1564" actId="27028"/>
        <pc:sldMkLst>
          <pc:docMk/>
          <pc:sldMk cId="4160756691" sldId="322"/>
        </pc:sldMkLst>
      </pc:sldChg>
      <pc:sldChg chg="add del">
        <pc:chgData name="Eleonora Vanello" userId="7470ff12-86dc-4d65-aa5b-ceb353f099e6" providerId="ADAL" clId="{563F668F-35F1-4D92-990B-7080841733EA}" dt="2024-04-23T16:08:36.748" v="1564" actId="27028"/>
        <pc:sldMkLst>
          <pc:docMk/>
          <pc:sldMk cId="2071225719" sldId="323"/>
        </pc:sldMkLst>
      </pc:sldChg>
      <pc:sldChg chg="add del">
        <pc:chgData name="Eleonora Vanello" userId="7470ff12-86dc-4d65-aa5b-ceb353f099e6" providerId="ADAL" clId="{563F668F-35F1-4D92-990B-7080841733EA}" dt="2024-04-23T16:03:40.910" v="1512" actId="47"/>
        <pc:sldMkLst>
          <pc:docMk/>
          <pc:sldMk cId="2744634782" sldId="323"/>
        </pc:sldMkLst>
      </pc:sldChg>
      <pc:sldChg chg="add del">
        <pc:chgData name="Eleonora Vanello" userId="7470ff12-86dc-4d65-aa5b-ceb353f099e6" providerId="ADAL" clId="{563F668F-35F1-4D92-990B-7080841733EA}" dt="2024-04-23T16:03:41.913" v="1513" actId="47"/>
        <pc:sldMkLst>
          <pc:docMk/>
          <pc:sldMk cId="825885510" sldId="324"/>
        </pc:sldMkLst>
      </pc:sldChg>
      <pc:sldChg chg="modSp add del">
        <pc:chgData name="Eleonora Vanello" userId="7470ff12-86dc-4d65-aa5b-ceb353f099e6" providerId="ADAL" clId="{563F668F-35F1-4D92-990B-7080841733EA}" dt="2024-04-23T16:08:36.748" v="1564" actId="27028"/>
        <pc:sldMkLst>
          <pc:docMk/>
          <pc:sldMk cId="2885152446" sldId="324"/>
        </pc:sldMkLst>
        <pc:graphicFrameChg chg="mod">
          <ac:chgData name="Eleonora Vanello" userId="7470ff12-86dc-4d65-aa5b-ceb353f099e6" providerId="ADAL" clId="{563F668F-35F1-4D92-990B-7080841733EA}" dt="2024-04-23T16:08:15.504" v="1563"/>
          <ac:graphicFrameMkLst>
            <pc:docMk/>
            <pc:sldMk cId="2885152446" sldId="324"/>
            <ac:graphicFrameMk id="6" creationId="{00000000-0000-0000-0000-000000000000}"/>
          </ac:graphicFrameMkLst>
        </pc:graphicFrameChg>
      </pc:sldChg>
      <pc:sldChg chg="add del">
        <pc:chgData name="Eleonora Vanello" userId="7470ff12-86dc-4d65-aa5b-ceb353f099e6" providerId="ADAL" clId="{563F668F-35F1-4D92-990B-7080841733EA}" dt="2024-04-23T16:08:36.748" v="1564" actId="27028"/>
        <pc:sldMkLst>
          <pc:docMk/>
          <pc:sldMk cId="1392372006" sldId="325"/>
        </pc:sldMkLst>
      </pc:sldChg>
      <pc:sldChg chg="add del">
        <pc:chgData name="Eleonora Vanello" userId="7470ff12-86dc-4d65-aa5b-ceb353f099e6" providerId="ADAL" clId="{563F668F-35F1-4D92-990B-7080841733EA}" dt="2024-04-23T16:03:43.573" v="1514" actId="47"/>
        <pc:sldMkLst>
          <pc:docMk/>
          <pc:sldMk cId="3857379813" sldId="325"/>
        </pc:sldMkLst>
      </pc:sldChg>
      <pc:sldChg chg="add del">
        <pc:chgData name="Eleonora Vanello" userId="7470ff12-86dc-4d65-aa5b-ceb353f099e6" providerId="ADAL" clId="{563F668F-35F1-4D92-990B-7080841733EA}" dt="2024-04-23T16:04:17.054" v="1515" actId="47"/>
        <pc:sldMkLst>
          <pc:docMk/>
          <pc:sldMk cId="2232064427" sldId="326"/>
        </pc:sldMkLst>
      </pc:sldChg>
      <pc:sldChg chg="add del">
        <pc:chgData name="Eleonora Vanello" userId="7470ff12-86dc-4d65-aa5b-ceb353f099e6" providerId="ADAL" clId="{563F668F-35F1-4D92-990B-7080841733EA}" dt="2024-04-23T16:08:36.748" v="1564" actId="27028"/>
        <pc:sldMkLst>
          <pc:docMk/>
          <pc:sldMk cId="2387145244" sldId="326"/>
        </pc:sldMkLst>
      </pc:sldChg>
      <pc:sldChg chg="add del">
        <pc:chgData name="Eleonora Vanello" userId="7470ff12-86dc-4d65-aa5b-ceb353f099e6" providerId="ADAL" clId="{563F668F-35F1-4D92-990B-7080841733EA}" dt="2024-04-23T16:08:36.748" v="1564" actId="27028"/>
        <pc:sldMkLst>
          <pc:docMk/>
          <pc:sldMk cId="930900047" sldId="327"/>
        </pc:sldMkLst>
      </pc:sldChg>
      <pc:sldChg chg="add del">
        <pc:chgData name="Eleonora Vanello" userId="7470ff12-86dc-4d65-aa5b-ceb353f099e6" providerId="ADAL" clId="{563F668F-35F1-4D92-990B-7080841733EA}" dt="2024-04-23T16:08:36.748" v="1564" actId="27028"/>
        <pc:sldMkLst>
          <pc:docMk/>
          <pc:sldMk cId="1266709363" sldId="328"/>
        </pc:sldMkLst>
      </pc:sldChg>
      <pc:sldChg chg="add del">
        <pc:chgData name="Eleonora Vanello" userId="7470ff12-86dc-4d65-aa5b-ceb353f099e6" providerId="ADAL" clId="{563F668F-35F1-4D92-990B-7080841733EA}" dt="2024-04-23T16:08:36.748" v="1564" actId="27028"/>
        <pc:sldMkLst>
          <pc:docMk/>
          <pc:sldMk cId="2727088678" sldId="329"/>
        </pc:sldMkLst>
      </pc:sldChg>
      <pc:sldChg chg="add del">
        <pc:chgData name="Eleonora Vanello" userId="7470ff12-86dc-4d65-aa5b-ceb353f099e6" providerId="ADAL" clId="{563F668F-35F1-4D92-990B-7080841733EA}" dt="2024-04-23T16:08:36.748" v="1564" actId="27028"/>
        <pc:sldMkLst>
          <pc:docMk/>
          <pc:sldMk cId="2995883873" sldId="330"/>
        </pc:sldMkLst>
      </pc:sldChg>
      <pc:sldChg chg="add del">
        <pc:chgData name="Eleonora Vanello" userId="7470ff12-86dc-4d65-aa5b-ceb353f099e6" providerId="ADAL" clId="{563F668F-35F1-4D92-990B-7080841733EA}" dt="2024-04-23T16:08:36.748" v="1564" actId="27028"/>
        <pc:sldMkLst>
          <pc:docMk/>
          <pc:sldMk cId="2402186257" sldId="331"/>
        </pc:sldMkLst>
      </pc:sldChg>
      <pc:sldChg chg="add del">
        <pc:chgData name="Eleonora Vanello" userId="7470ff12-86dc-4d65-aa5b-ceb353f099e6" providerId="ADAL" clId="{563F668F-35F1-4D92-990B-7080841733EA}" dt="2024-04-23T16:08:36.748" v="1564" actId="27028"/>
        <pc:sldMkLst>
          <pc:docMk/>
          <pc:sldMk cId="3015226034" sldId="332"/>
        </pc:sldMkLst>
      </pc:sldChg>
      <pc:sldChg chg="add del">
        <pc:chgData name="Eleonora Vanello" userId="7470ff12-86dc-4d65-aa5b-ceb353f099e6" providerId="ADAL" clId="{563F668F-35F1-4D92-990B-7080841733EA}" dt="2024-04-23T16:08:36.748" v="1564" actId="27028"/>
        <pc:sldMkLst>
          <pc:docMk/>
          <pc:sldMk cId="4092561920" sldId="333"/>
        </pc:sldMkLst>
      </pc:sldChg>
      <pc:sldChg chg="add del">
        <pc:chgData name="Eleonora Vanello" userId="7470ff12-86dc-4d65-aa5b-ceb353f099e6" providerId="ADAL" clId="{563F668F-35F1-4D92-990B-7080841733EA}" dt="2024-04-23T16:08:36.748" v="1564" actId="27028"/>
        <pc:sldMkLst>
          <pc:docMk/>
          <pc:sldMk cId="500730005" sldId="334"/>
        </pc:sldMkLst>
      </pc:sldChg>
      <pc:sldChg chg="add del">
        <pc:chgData name="Eleonora Vanello" userId="7470ff12-86dc-4d65-aa5b-ceb353f099e6" providerId="ADAL" clId="{563F668F-35F1-4D92-990B-7080841733EA}" dt="2024-04-23T16:08:36.748" v="1564" actId="27028"/>
        <pc:sldMkLst>
          <pc:docMk/>
          <pc:sldMk cId="3418776908" sldId="335"/>
        </pc:sldMkLst>
      </pc:sldChg>
      <pc:sldChg chg="add del">
        <pc:chgData name="Eleonora Vanello" userId="7470ff12-86dc-4d65-aa5b-ceb353f099e6" providerId="ADAL" clId="{563F668F-35F1-4D92-990B-7080841733EA}" dt="2024-04-23T16:08:36.748" v="1564" actId="27028"/>
        <pc:sldMkLst>
          <pc:docMk/>
          <pc:sldMk cId="2330085166" sldId="336"/>
        </pc:sldMkLst>
      </pc:sldChg>
      <pc:sldChg chg="add del">
        <pc:chgData name="Eleonora Vanello" userId="7470ff12-86dc-4d65-aa5b-ceb353f099e6" providerId="ADAL" clId="{563F668F-35F1-4D92-990B-7080841733EA}" dt="2024-04-23T16:08:36.748" v="1564" actId="27028"/>
        <pc:sldMkLst>
          <pc:docMk/>
          <pc:sldMk cId="1726977617" sldId="337"/>
        </pc:sldMkLst>
      </pc:sldChg>
      <pc:sldChg chg="add del">
        <pc:chgData name="Eleonora Vanello" userId="7470ff12-86dc-4d65-aa5b-ceb353f099e6" providerId="ADAL" clId="{563F668F-35F1-4D92-990B-7080841733EA}" dt="2024-04-23T16:08:36.748" v="1564" actId="27028"/>
        <pc:sldMkLst>
          <pc:docMk/>
          <pc:sldMk cId="1528519176" sldId="338"/>
        </pc:sldMkLst>
      </pc:sldChg>
      <pc:sldChg chg="add del">
        <pc:chgData name="Eleonora Vanello" userId="7470ff12-86dc-4d65-aa5b-ceb353f099e6" providerId="ADAL" clId="{563F668F-35F1-4D92-990B-7080841733EA}" dt="2024-04-23T16:08:36.748" v="1564" actId="27028"/>
        <pc:sldMkLst>
          <pc:docMk/>
          <pc:sldMk cId="1507552434" sldId="339"/>
        </pc:sldMkLst>
      </pc:sldChg>
      <pc:sldChg chg="add del">
        <pc:chgData name="Eleonora Vanello" userId="7470ff12-86dc-4d65-aa5b-ceb353f099e6" providerId="ADAL" clId="{563F668F-35F1-4D92-990B-7080841733EA}" dt="2024-04-23T16:08:36.748" v="1564" actId="27028"/>
        <pc:sldMkLst>
          <pc:docMk/>
          <pc:sldMk cId="743260376" sldId="340"/>
        </pc:sldMkLst>
      </pc:sldChg>
      <pc:sldChg chg="add del">
        <pc:chgData name="Eleonora Vanello" userId="7470ff12-86dc-4d65-aa5b-ceb353f099e6" providerId="ADAL" clId="{563F668F-35F1-4D92-990B-7080841733EA}" dt="2024-04-23T16:08:36.748" v="1564" actId="27028"/>
        <pc:sldMkLst>
          <pc:docMk/>
          <pc:sldMk cId="2415028696" sldId="341"/>
        </pc:sldMkLst>
      </pc:sldChg>
      <pc:sldChg chg="add del">
        <pc:chgData name="Eleonora Vanello" userId="7470ff12-86dc-4d65-aa5b-ceb353f099e6" providerId="ADAL" clId="{563F668F-35F1-4D92-990B-7080841733EA}" dt="2024-04-23T16:08:36.748" v="1564" actId="27028"/>
        <pc:sldMkLst>
          <pc:docMk/>
          <pc:sldMk cId="2133756768" sldId="342"/>
        </pc:sldMkLst>
      </pc:sldChg>
      <pc:sldChg chg="add del">
        <pc:chgData name="Eleonora Vanello" userId="7470ff12-86dc-4d65-aa5b-ceb353f099e6" providerId="ADAL" clId="{563F668F-35F1-4D92-990B-7080841733EA}" dt="2024-04-23T16:08:36.748" v="1564" actId="27028"/>
        <pc:sldMkLst>
          <pc:docMk/>
          <pc:sldMk cId="2037605023" sldId="343"/>
        </pc:sldMkLst>
      </pc:sldChg>
      <pc:sldChg chg="add del">
        <pc:chgData name="Eleonora Vanello" userId="7470ff12-86dc-4d65-aa5b-ceb353f099e6" providerId="ADAL" clId="{563F668F-35F1-4D92-990B-7080841733EA}" dt="2024-04-23T16:08:36.748" v="1564" actId="27028"/>
        <pc:sldMkLst>
          <pc:docMk/>
          <pc:sldMk cId="3959000568" sldId="344"/>
        </pc:sldMkLst>
      </pc:sldChg>
      <pc:sldChg chg="add del">
        <pc:chgData name="Eleonora Vanello" userId="7470ff12-86dc-4d65-aa5b-ceb353f099e6" providerId="ADAL" clId="{563F668F-35F1-4D92-990B-7080841733EA}" dt="2024-04-23T16:08:36.748" v="1564" actId="27028"/>
        <pc:sldMkLst>
          <pc:docMk/>
          <pc:sldMk cId="1687866248" sldId="345"/>
        </pc:sldMkLst>
      </pc:sldChg>
      <pc:sldChg chg="add del">
        <pc:chgData name="Eleonora Vanello" userId="7470ff12-86dc-4d65-aa5b-ceb353f099e6" providerId="ADAL" clId="{563F668F-35F1-4D92-990B-7080841733EA}" dt="2024-04-23T16:08:36.748" v="1564" actId="27028"/>
        <pc:sldMkLst>
          <pc:docMk/>
          <pc:sldMk cId="2522809123" sldId="346"/>
        </pc:sldMkLst>
      </pc:sldChg>
      <pc:sldChg chg="add del">
        <pc:chgData name="Eleonora Vanello" userId="7470ff12-86dc-4d65-aa5b-ceb353f099e6" providerId="ADAL" clId="{563F668F-35F1-4D92-990B-7080841733EA}" dt="2024-04-23T16:08:36.748" v="1564" actId="27028"/>
        <pc:sldMkLst>
          <pc:docMk/>
          <pc:sldMk cId="483230038" sldId="347"/>
        </pc:sldMkLst>
      </pc:sldChg>
      <pc:sldChg chg="add del">
        <pc:chgData name="Eleonora Vanello" userId="7470ff12-86dc-4d65-aa5b-ceb353f099e6" providerId="ADAL" clId="{563F668F-35F1-4D92-990B-7080841733EA}" dt="2024-04-23T16:08:36.748" v="1564" actId="27028"/>
        <pc:sldMkLst>
          <pc:docMk/>
          <pc:sldMk cId="3251096984" sldId="348"/>
        </pc:sldMkLst>
      </pc:sldChg>
      <pc:sldChg chg="add del">
        <pc:chgData name="Eleonora Vanello" userId="7470ff12-86dc-4d65-aa5b-ceb353f099e6" providerId="ADAL" clId="{563F668F-35F1-4D92-990B-7080841733EA}" dt="2024-04-23T16:08:36.748" v="1564" actId="27028"/>
        <pc:sldMkLst>
          <pc:docMk/>
          <pc:sldMk cId="4037590186" sldId="349"/>
        </pc:sldMkLst>
      </pc:sldChg>
      <pc:sldChg chg="add del">
        <pc:chgData name="Eleonora Vanello" userId="7470ff12-86dc-4d65-aa5b-ceb353f099e6" providerId="ADAL" clId="{563F668F-35F1-4D92-990B-7080841733EA}" dt="2024-04-23T16:08:36.748" v="1564" actId="27028"/>
        <pc:sldMkLst>
          <pc:docMk/>
          <pc:sldMk cId="2968422795" sldId="350"/>
        </pc:sldMkLst>
      </pc:sldChg>
      <pc:sldChg chg="add del">
        <pc:chgData name="Eleonora Vanello" userId="7470ff12-86dc-4d65-aa5b-ceb353f099e6" providerId="ADAL" clId="{563F668F-35F1-4D92-990B-7080841733EA}" dt="2024-04-23T16:08:36.748" v="1564" actId="27028"/>
        <pc:sldMkLst>
          <pc:docMk/>
          <pc:sldMk cId="1896239614" sldId="351"/>
        </pc:sldMkLst>
      </pc:sldChg>
      <pc:sldChg chg="add del">
        <pc:chgData name="Eleonora Vanello" userId="7470ff12-86dc-4d65-aa5b-ceb353f099e6" providerId="ADAL" clId="{563F668F-35F1-4D92-990B-7080841733EA}" dt="2024-04-23T16:08:36.748" v="1564" actId="27028"/>
        <pc:sldMkLst>
          <pc:docMk/>
          <pc:sldMk cId="2521539937" sldId="352"/>
        </pc:sldMkLst>
      </pc:sldChg>
      <pc:sldChg chg="add del">
        <pc:chgData name="Eleonora Vanello" userId="7470ff12-86dc-4d65-aa5b-ceb353f099e6" providerId="ADAL" clId="{563F668F-35F1-4D92-990B-7080841733EA}" dt="2024-04-23T16:08:36.748" v="1564" actId="27028"/>
        <pc:sldMkLst>
          <pc:docMk/>
          <pc:sldMk cId="3181713836" sldId="353"/>
        </pc:sldMkLst>
      </pc:sldChg>
      <pc:sldChg chg="modSp add del">
        <pc:chgData name="Eleonora Vanello" userId="7470ff12-86dc-4d65-aa5b-ceb353f099e6" providerId="ADAL" clId="{563F668F-35F1-4D92-990B-7080841733EA}" dt="2024-04-23T16:08:36.748" v="1564" actId="27028"/>
        <pc:sldMkLst>
          <pc:docMk/>
          <pc:sldMk cId="3209121131" sldId="354"/>
        </pc:sldMkLst>
        <pc:graphicFrameChg chg="mod">
          <ac:chgData name="Eleonora Vanello" userId="7470ff12-86dc-4d65-aa5b-ceb353f099e6" providerId="ADAL" clId="{563F668F-35F1-4D92-990B-7080841733EA}" dt="2024-04-23T16:08:15.504" v="1563"/>
          <ac:graphicFrameMkLst>
            <pc:docMk/>
            <pc:sldMk cId="3209121131" sldId="354"/>
            <ac:graphicFrameMk id="6" creationId="{00000000-0000-0000-0000-000000000000}"/>
          </ac:graphicFrameMkLst>
        </pc:graphicFrameChg>
      </pc:sldChg>
      <pc:sldChg chg="add del">
        <pc:chgData name="Eleonora Vanello" userId="7470ff12-86dc-4d65-aa5b-ceb353f099e6" providerId="ADAL" clId="{563F668F-35F1-4D92-990B-7080841733EA}" dt="2024-04-23T16:08:36.748" v="1564" actId="27028"/>
        <pc:sldMkLst>
          <pc:docMk/>
          <pc:sldMk cId="2884125887" sldId="355"/>
        </pc:sldMkLst>
      </pc:sldChg>
      <pc:sldChg chg="add del">
        <pc:chgData name="Eleonora Vanello" userId="7470ff12-86dc-4d65-aa5b-ceb353f099e6" providerId="ADAL" clId="{563F668F-35F1-4D92-990B-7080841733EA}" dt="2024-04-23T16:08:36.748" v="1564" actId="27028"/>
        <pc:sldMkLst>
          <pc:docMk/>
          <pc:sldMk cId="2100348230" sldId="356"/>
        </pc:sldMkLst>
      </pc:sldChg>
      <pc:sldChg chg="add del">
        <pc:chgData name="Eleonora Vanello" userId="7470ff12-86dc-4d65-aa5b-ceb353f099e6" providerId="ADAL" clId="{563F668F-35F1-4D92-990B-7080841733EA}" dt="2024-04-23T16:08:36.748" v="1564" actId="27028"/>
        <pc:sldMkLst>
          <pc:docMk/>
          <pc:sldMk cId="3892419255" sldId="357"/>
        </pc:sldMkLst>
      </pc:sldChg>
      <pc:sldChg chg="add del">
        <pc:chgData name="Eleonora Vanello" userId="7470ff12-86dc-4d65-aa5b-ceb353f099e6" providerId="ADAL" clId="{563F668F-35F1-4D92-990B-7080841733EA}" dt="2024-04-23T16:08:36.748" v="1564" actId="27028"/>
        <pc:sldMkLst>
          <pc:docMk/>
          <pc:sldMk cId="3201192297" sldId="358"/>
        </pc:sldMkLst>
      </pc:sldChg>
      <pc:sldChg chg="add del">
        <pc:chgData name="Eleonora Vanello" userId="7470ff12-86dc-4d65-aa5b-ceb353f099e6" providerId="ADAL" clId="{563F668F-35F1-4D92-990B-7080841733EA}" dt="2024-04-23T16:08:36.748" v="1564" actId="27028"/>
        <pc:sldMkLst>
          <pc:docMk/>
          <pc:sldMk cId="3044438187" sldId="359"/>
        </pc:sldMkLst>
      </pc:sldChg>
      <pc:sldChg chg="add del">
        <pc:chgData name="Eleonora Vanello" userId="7470ff12-86dc-4d65-aa5b-ceb353f099e6" providerId="ADAL" clId="{563F668F-35F1-4D92-990B-7080841733EA}" dt="2024-04-23T16:08:36.748" v="1564" actId="27028"/>
        <pc:sldMkLst>
          <pc:docMk/>
          <pc:sldMk cId="1690241494" sldId="360"/>
        </pc:sldMkLst>
      </pc:sldChg>
      <pc:sldChg chg="add del">
        <pc:chgData name="Eleonora Vanello" userId="7470ff12-86dc-4d65-aa5b-ceb353f099e6" providerId="ADAL" clId="{563F668F-35F1-4D92-990B-7080841733EA}" dt="2024-04-23T16:08:36.748" v="1564" actId="27028"/>
        <pc:sldMkLst>
          <pc:docMk/>
          <pc:sldMk cId="2442224800" sldId="361"/>
        </pc:sldMkLst>
      </pc:sldChg>
      <pc:sldChg chg="add del">
        <pc:chgData name="Eleonora Vanello" userId="7470ff12-86dc-4d65-aa5b-ceb353f099e6" providerId="ADAL" clId="{563F668F-35F1-4D92-990B-7080841733EA}" dt="2024-04-23T16:08:36.748" v="1564" actId="27028"/>
        <pc:sldMkLst>
          <pc:docMk/>
          <pc:sldMk cId="4124162285" sldId="362"/>
        </pc:sldMkLst>
      </pc:sldChg>
      <pc:sldChg chg="add del">
        <pc:chgData name="Eleonora Vanello" userId="7470ff12-86dc-4d65-aa5b-ceb353f099e6" providerId="ADAL" clId="{563F668F-35F1-4D92-990B-7080841733EA}" dt="2024-04-23T16:08:36.748" v="1564" actId="27028"/>
        <pc:sldMkLst>
          <pc:docMk/>
          <pc:sldMk cId="1802562335" sldId="363"/>
        </pc:sldMkLst>
      </pc:sldChg>
      <pc:sldChg chg="add del">
        <pc:chgData name="Eleonora Vanello" userId="7470ff12-86dc-4d65-aa5b-ceb353f099e6" providerId="ADAL" clId="{563F668F-35F1-4D92-990B-7080841733EA}" dt="2024-04-23T16:08:36.748" v="1564" actId="27028"/>
        <pc:sldMkLst>
          <pc:docMk/>
          <pc:sldMk cId="2744634782" sldId="364"/>
        </pc:sldMkLst>
      </pc:sldChg>
      <pc:sldChg chg="add del">
        <pc:chgData name="Eleonora Vanello" userId="7470ff12-86dc-4d65-aa5b-ceb353f099e6" providerId="ADAL" clId="{563F668F-35F1-4D92-990B-7080841733EA}" dt="2024-04-23T16:08:36.748" v="1564" actId="27028"/>
        <pc:sldMkLst>
          <pc:docMk/>
          <pc:sldMk cId="825885510" sldId="365"/>
        </pc:sldMkLst>
      </pc:sldChg>
      <pc:sldChg chg="add del">
        <pc:chgData name="Eleonora Vanello" userId="7470ff12-86dc-4d65-aa5b-ceb353f099e6" providerId="ADAL" clId="{563F668F-35F1-4D92-990B-7080841733EA}" dt="2024-04-23T16:08:36.748" v="1564" actId="27028"/>
        <pc:sldMkLst>
          <pc:docMk/>
          <pc:sldMk cId="3109085613" sldId="366"/>
        </pc:sldMkLst>
      </pc:sldChg>
      <pc:sldChg chg="add del">
        <pc:chgData name="Eleonora Vanello" userId="7470ff12-86dc-4d65-aa5b-ceb353f099e6" providerId="ADAL" clId="{563F668F-35F1-4D92-990B-7080841733EA}" dt="2024-04-23T16:08:36.748" v="1564" actId="27028"/>
        <pc:sldMkLst>
          <pc:docMk/>
          <pc:sldMk cId="2232064427" sldId="367"/>
        </pc:sldMkLst>
      </pc:sldChg>
      <pc:sldMasterChg chg="add del addSldLayout delSldLayout">
        <pc:chgData name="Eleonora Vanello" userId="7470ff12-86dc-4d65-aa5b-ceb353f099e6" providerId="ADAL" clId="{563F668F-35F1-4D92-990B-7080841733EA}" dt="2024-04-23T16:08:36.748" v="1564" actId="27028"/>
        <pc:sldMasterMkLst>
          <pc:docMk/>
          <pc:sldMasterMk cId="1581592613" sldId="2147483660"/>
        </pc:sldMasterMkLst>
        <pc:sldLayoutChg chg="add del">
          <pc:chgData name="Eleonora Vanello" userId="7470ff12-86dc-4d65-aa5b-ceb353f099e6" providerId="ADAL" clId="{563F668F-35F1-4D92-990B-7080841733EA}" dt="2024-04-23T16:08:36.748" v="1564" actId="27028"/>
          <pc:sldLayoutMkLst>
            <pc:docMk/>
            <pc:sldMasterMk cId="1581592613" sldId="2147483660"/>
            <pc:sldLayoutMk cId="4143745317" sldId="2147483661"/>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640076015" sldId="2147483662"/>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640212848" sldId="2147483663"/>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660184104" sldId="2147483664"/>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68491971" sldId="2147483665"/>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536413904" sldId="2147483666"/>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168581301" sldId="2147483667"/>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017370494" sldId="2147483668"/>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753153836" sldId="2147483669"/>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41943066" sldId="2147483670"/>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230730844" sldId="2147483671"/>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648174349" sldId="2147483672"/>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705552354" sldId="2147483673"/>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736333317" sldId="2147483674"/>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834550231" sldId="2147483675"/>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566616926" sldId="2147483676"/>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933157465" sldId="2147483677"/>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731204257" sldId="2147483678"/>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875356711" sldId="2147483679"/>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621749331" sldId="2147483680"/>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070726464" sldId="2147483681"/>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051025053" sldId="2147483682"/>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554205226" sldId="2147483683"/>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4195601178" sldId="2147483684"/>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645036646" sldId="2147483685"/>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253240051" sldId="2147483686"/>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645087748" sldId="2147483687"/>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730501893" sldId="2147483688"/>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359968250" sldId="2147483689"/>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4109084881" sldId="2147483690"/>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185626055" sldId="2147483691"/>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592842680" sldId="2147483692"/>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239245680" sldId="2147483693"/>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909304033" sldId="2147483694"/>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1500665801" sldId="2147483695"/>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4108752608" sldId="2147483696"/>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250068652" sldId="2147483697"/>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4012940112" sldId="2147483698"/>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3618463183" sldId="2147483699"/>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653073404" sldId="2147483700"/>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064543862" sldId="2147483701"/>
          </pc:sldLayoutMkLst>
        </pc:sldLayoutChg>
        <pc:sldLayoutChg chg="add del">
          <pc:chgData name="Eleonora Vanello" userId="7470ff12-86dc-4d65-aa5b-ceb353f099e6" providerId="ADAL" clId="{563F668F-35F1-4D92-990B-7080841733EA}" dt="2024-04-23T16:08:36.748" v="1564" actId="27028"/>
          <pc:sldLayoutMkLst>
            <pc:docMk/>
            <pc:sldMasterMk cId="1581592613" sldId="2147483660"/>
            <pc:sldLayoutMk cId="2766095301" sldId="2147483702"/>
          </pc:sldLayoutMkLst>
        </pc:sldLayoutChg>
      </pc:sldMasterChg>
      <pc:sldMasterChg chg="add replId addSldLayout delSldLayout modSldLayout">
        <pc:chgData name="Eleonora Vanello" userId="7470ff12-86dc-4d65-aa5b-ceb353f099e6" providerId="ADAL" clId="{563F668F-35F1-4D92-990B-7080841733EA}" dt="2024-04-23T16:08:36.748" v="1564" actId="27028"/>
        <pc:sldMasterMkLst>
          <pc:docMk/>
          <pc:sldMasterMk cId="2704152191" sldId="2147483677"/>
        </pc:sldMasterMkLst>
        <pc:sldLayoutChg chg="add replId">
          <pc:chgData name="Eleonora Vanello" userId="7470ff12-86dc-4d65-aa5b-ceb353f099e6" providerId="ADAL" clId="{563F668F-35F1-4D92-990B-7080841733EA}" dt="2024-04-23T16:08:36.748" v="1564" actId="27028"/>
          <pc:sldLayoutMkLst>
            <pc:docMk/>
            <pc:sldMasterMk cId="2704152191" sldId="2147483677"/>
            <pc:sldLayoutMk cId="704907527" sldId="2147483679"/>
          </pc:sldLayoutMkLst>
        </pc:sldLayoutChg>
        <pc:sldLayoutChg chg="add del">
          <pc:chgData name="Eleonora Vanello" userId="7470ff12-86dc-4d65-aa5b-ceb353f099e6" providerId="ADAL" clId="{563F668F-35F1-4D92-990B-7080841733EA}" dt="2024-04-23T16:03:43.573" v="1514" actId="47"/>
          <pc:sldLayoutMkLst>
            <pc:docMk/>
            <pc:sldMasterMk cId="2704152191" sldId="2147483677"/>
            <pc:sldLayoutMk cId="1858642175" sldId="2147483680"/>
          </pc:sldLayoutMkLst>
        </pc:sldLayoutChg>
        <pc:sldLayoutChg chg="add replId">
          <pc:chgData name="Eleonora Vanello" userId="7470ff12-86dc-4d65-aa5b-ceb353f099e6" providerId="ADAL" clId="{563F668F-35F1-4D92-990B-7080841733EA}" dt="2024-04-23T16:08:36.748" v="1564" actId="27028"/>
          <pc:sldLayoutMkLst>
            <pc:docMk/>
            <pc:sldMasterMk cId="2704152191" sldId="2147483677"/>
            <pc:sldLayoutMk cId="330003781" sldId="2147483687"/>
          </pc:sldLayoutMkLst>
        </pc:sldLayoutChg>
      </pc:sldMasterChg>
      <pc:sldMasterChg chg="add replId addSldLayout modSldLayout">
        <pc:chgData name="Eleonora Vanello" userId="7470ff12-86dc-4d65-aa5b-ceb353f099e6" providerId="ADAL" clId="{563F668F-35F1-4D92-990B-7080841733EA}" dt="2024-04-23T16:08:36.748" v="1564" actId="27028"/>
        <pc:sldMasterMkLst>
          <pc:docMk/>
          <pc:sldMasterMk cId="4180224811" sldId="2147483684"/>
        </pc:sldMasterMkLst>
        <pc:sldLayoutChg chg="add replId">
          <pc:chgData name="Eleonora Vanello" userId="7470ff12-86dc-4d65-aa5b-ceb353f099e6" providerId="ADAL" clId="{563F668F-35F1-4D92-990B-7080841733EA}" dt="2024-04-23T16:08:36.748" v="1564" actId="27028"/>
          <pc:sldLayoutMkLst>
            <pc:docMk/>
            <pc:sldMasterMk cId="4180224811" sldId="2147483684"/>
            <pc:sldLayoutMk cId="3129865705" sldId="2147483685"/>
          </pc:sldLayoutMkLst>
        </pc:sldLayoutChg>
        <pc:sldLayoutChg chg="add replId">
          <pc:chgData name="Eleonora Vanello" userId="7470ff12-86dc-4d65-aa5b-ceb353f099e6" providerId="ADAL" clId="{563F668F-35F1-4D92-990B-7080841733EA}" dt="2024-04-23T16:08:36.748" v="1564" actId="27028"/>
          <pc:sldLayoutMkLst>
            <pc:docMk/>
            <pc:sldMasterMk cId="4180224811" sldId="2147483684"/>
            <pc:sldLayoutMk cId="601247903"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1559F-E2BE-4799-A7D0-28EEFA023104}"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CAA24-2453-4F62-9E24-B916A99B4233}" type="slidenum">
              <a:rPr lang="en-GB" smtClean="0"/>
              <a:t>‹#›</a:t>
            </a:fld>
            <a:endParaRPr lang="en-GB"/>
          </a:p>
        </p:txBody>
      </p:sp>
    </p:spTree>
    <p:extLst>
      <p:ext uri="{BB962C8B-B14F-4D97-AF65-F5344CB8AC3E}">
        <p14:creationId xmlns:p14="http://schemas.microsoft.com/office/powerpoint/2010/main" val="10044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1</a:t>
            </a:fld>
            <a:endParaRPr lang="en-US"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16</a:t>
            </a:fld>
            <a:endParaRPr lang="en-US" altLang="en-US" sz="1200">
              <a:solidFill>
                <a:srgbClr val="000000"/>
              </a:solidFill>
            </a:endParaRPr>
          </a:p>
        </p:txBody>
      </p:sp>
    </p:spTree>
    <p:extLst>
      <p:ext uri="{BB962C8B-B14F-4D97-AF65-F5344CB8AC3E}">
        <p14:creationId xmlns:p14="http://schemas.microsoft.com/office/powerpoint/2010/main" val="90656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17</a:t>
            </a:fld>
            <a:endParaRPr lang="en-US" altLang="en-US" sz="1200">
              <a:solidFill>
                <a:srgbClr val="000000"/>
              </a:solidFill>
            </a:endParaRPr>
          </a:p>
        </p:txBody>
      </p:sp>
    </p:spTree>
    <p:extLst>
      <p:ext uri="{BB962C8B-B14F-4D97-AF65-F5344CB8AC3E}">
        <p14:creationId xmlns:p14="http://schemas.microsoft.com/office/powerpoint/2010/main" val="379263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18</a:t>
            </a:fld>
            <a:endParaRPr lang="en-US" altLang="en-US" sz="1200">
              <a:solidFill>
                <a:srgbClr val="000000"/>
              </a:solidFill>
            </a:endParaRPr>
          </a:p>
        </p:txBody>
      </p:sp>
    </p:spTree>
    <p:extLst>
      <p:ext uri="{BB962C8B-B14F-4D97-AF65-F5344CB8AC3E}">
        <p14:creationId xmlns:p14="http://schemas.microsoft.com/office/powerpoint/2010/main" val="364924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19</a:t>
            </a:fld>
            <a:endParaRPr lang="en-US" altLang="en-US" sz="1200">
              <a:solidFill>
                <a:srgbClr val="000000"/>
              </a:solidFill>
            </a:endParaRPr>
          </a:p>
        </p:txBody>
      </p:sp>
    </p:spTree>
    <p:extLst>
      <p:ext uri="{BB962C8B-B14F-4D97-AF65-F5344CB8AC3E}">
        <p14:creationId xmlns:p14="http://schemas.microsoft.com/office/powerpoint/2010/main" val="222300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20</a:t>
            </a:fld>
            <a:endParaRPr lang="en-US" altLang="en-US" sz="1200">
              <a:solidFill>
                <a:srgbClr val="000000"/>
              </a:solidFill>
            </a:endParaRPr>
          </a:p>
        </p:txBody>
      </p:sp>
    </p:spTree>
    <p:extLst>
      <p:ext uri="{BB962C8B-B14F-4D97-AF65-F5344CB8AC3E}">
        <p14:creationId xmlns:p14="http://schemas.microsoft.com/office/powerpoint/2010/main" val="57219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21</a:t>
            </a:fld>
            <a:endParaRPr lang="en-US" altLang="en-US" sz="1200">
              <a:solidFill>
                <a:srgbClr val="000000"/>
              </a:solidFill>
            </a:endParaRPr>
          </a:p>
        </p:txBody>
      </p:sp>
    </p:spTree>
    <p:extLst>
      <p:ext uri="{BB962C8B-B14F-4D97-AF65-F5344CB8AC3E}">
        <p14:creationId xmlns:p14="http://schemas.microsoft.com/office/powerpoint/2010/main" val="124230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22</a:t>
            </a:fld>
            <a:endParaRPr lang="en-US" altLang="en-US" sz="1200">
              <a:solidFill>
                <a:srgbClr val="000000"/>
              </a:solidFill>
            </a:endParaRPr>
          </a:p>
        </p:txBody>
      </p:sp>
    </p:spTree>
    <p:extLst>
      <p:ext uri="{BB962C8B-B14F-4D97-AF65-F5344CB8AC3E}">
        <p14:creationId xmlns:p14="http://schemas.microsoft.com/office/powerpoint/2010/main" val="392629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2</a:t>
            </a:fld>
            <a:endParaRPr lang="en-US" altLang="en-US" sz="1200">
              <a:solidFill>
                <a:srgbClr val="000000"/>
              </a:solidFill>
            </a:endParaRPr>
          </a:p>
        </p:txBody>
      </p:sp>
    </p:spTree>
    <p:extLst>
      <p:ext uri="{BB962C8B-B14F-4D97-AF65-F5344CB8AC3E}">
        <p14:creationId xmlns:p14="http://schemas.microsoft.com/office/powerpoint/2010/main" val="258294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3</a:t>
            </a:fld>
            <a:endParaRPr lang="en-US" altLang="en-US" sz="1200">
              <a:solidFill>
                <a:srgbClr val="000000"/>
              </a:solidFill>
            </a:endParaRPr>
          </a:p>
        </p:txBody>
      </p:sp>
    </p:spTree>
    <p:extLst>
      <p:ext uri="{BB962C8B-B14F-4D97-AF65-F5344CB8AC3E}">
        <p14:creationId xmlns:p14="http://schemas.microsoft.com/office/powerpoint/2010/main" val="3693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4</a:t>
            </a:fld>
            <a:endParaRPr lang="en-US" altLang="en-US" sz="1200">
              <a:solidFill>
                <a:srgbClr val="000000"/>
              </a:solidFill>
            </a:endParaRPr>
          </a:p>
        </p:txBody>
      </p:sp>
    </p:spTree>
    <p:extLst>
      <p:ext uri="{BB962C8B-B14F-4D97-AF65-F5344CB8AC3E}">
        <p14:creationId xmlns:p14="http://schemas.microsoft.com/office/powerpoint/2010/main" val="292301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5</a:t>
            </a:fld>
            <a:endParaRPr lang="en-US" altLang="en-US" sz="1200">
              <a:solidFill>
                <a:srgbClr val="000000"/>
              </a:solidFill>
            </a:endParaRPr>
          </a:p>
        </p:txBody>
      </p:sp>
    </p:spTree>
    <p:extLst>
      <p:ext uri="{BB962C8B-B14F-4D97-AF65-F5344CB8AC3E}">
        <p14:creationId xmlns:p14="http://schemas.microsoft.com/office/powerpoint/2010/main" val="423381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6</a:t>
            </a:fld>
            <a:endParaRPr lang="en-US" altLang="en-US" sz="1200">
              <a:solidFill>
                <a:srgbClr val="000000"/>
              </a:solidFill>
            </a:endParaRPr>
          </a:p>
        </p:txBody>
      </p:sp>
    </p:spTree>
    <p:extLst>
      <p:ext uri="{BB962C8B-B14F-4D97-AF65-F5344CB8AC3E}">
        <p14:creationId xmlns:p14="http://schemas.microsoft.com/office/powerpoint/2010/main" val="56033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7</a:t>
            </a:fld>
            <a:endParaRPr lang="en-US" altLang="en-US" sz="1200">
              <a:solidFill>
                <a:srgbClr val="000000"/>
              </a:solidFill>
            </a:endParaRPr>
          </a:p>
        </p:txBody>
      </p:sp>
    </p:spTree>
    <p:extLst>
      <p:ext uri="{BB962C8B-B14F-4D97-AF65-F5344CB8AC3E}">
        <p14:creationId xmlns:p14="http://schemas.microsoft.com/office/powerpoint/2010/main" val="126499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8</a:t>
            </a:fld>
            <a:endParaRPr lang="en-US" altLang="en-US" sz="1200">
              <a:solidFill>
                <a:srgbClr val="000000"/>
              </a:solidFill>
            </a:endParaRPr>
          </a:p>
        </p:txBody>
      </p:sp>
    </p:spTree>
    <p:extLst>
      <p:ext uri="{BB962C8B-B14F-4D97-AF65-F5344CB8AC3E}">
        <p14:creationId xmlns:p14="http://schemas.microsoft.com/office/powerpoint/2010/main" val="215428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375B2A-0031-16C7-2761-4D96376C211B}"/>
              </a:ext>
            </a:extLst>
          </p:cNvPr>
          <p:cNvSpPr>
            <a:spLocks noGrp="1" noRot="1" noChangeAspect="1" noTextEdit="1"/>
          </p:cNvSpPr>
          <p:nvPr>
            <p:ph type="sldImg"/>
          </p:nvPr>
        </p:nvSpPr>
        <p:spPr>
          <a:xfrm>
            <a:off x="1042988" y="469900"/>
            <a:ext cx="4770437" cy="2682875"/>
          </a:xfrm>
          <a:ln/>
        </p:spPr>
      </p:sp>
      <p:sp>
        <p:nvSpPr>
          <p:cNvPr id="11267" name="Notes Placeholder 2">
            <a:extLst>
              <a:ext uri="{FF2B5EF4-FFF2-40B4-BE49-F238E27FC236}">
                <a16:creationId xmlns:a16="http://schemas.microsoft.com/office/drawing/2014/main" id="{470264DC-1387-EC85-7118-077347C76025}"/>
              </a:ext>
            </a:extLst>
          </p:cNvPr>
          <p:cNvSpPr txBox="1">
            <a:spLocks noGrp="1" noChangeArrowheads="1"/>
          </p:cNvSpPr>
          <p:nvPr>
            <p:ph type="body" sz="quarter" idx="1"/>
          </p:nvPr>
        </p:nvSpPr>
        <p:spPr bwMode="auto">
          <a:xfrm>
            <a:off x="685800" y="3560763"/>
            <a:ext cx="5486400"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GB" altLang="en-US">
              <a:latin typeface="Calibri" panose="020F0502020204030204" pitchFamily="34" charset="0"/>
            </a:endParaRPr>
          </a:p>
        </p:txBody>
      </p:sp>
      <p:sp>
        <p:nvSpPr>
          <p:cNvPr id="11268" name="Slide Number Placeholder 3">
            <a:extLst>
              <a:ext uri="{FF2B5EF4-FFF2-40B4-BE49-F238E27FC236}">
                <a16:creationId xmlns:a16="http://schemas.microsoft.com/office/drawing/2014/main" id="{2AC2E916-DED0-CABD-1900-2C73D02EF0F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835880-5F86-8B4F-9FFE-85CA30317572}" type="slidenum">
              <a:rPr lang="en-US" altLang="en-US" sz="1200">
                <a:solidFill>
                  <a:srgbClr val="000000"/>
                </a:solidFill>
              </a:rPr>
              <a:pPr algn="r" eaLnBrk="1" hangingPunct="1"/>
              <a:t>9</a:t>
            </a:fld>
            <a:endParaRPr lang="en-US" altLang="en-US" sz="1200">
              <a:solidFill>
                <a:srgbClr val="000000"/>
              </a:solidFill>
            </a:endParaRPr>
          </a:p>
        </p:txBody>
      </p:sp>
    </p:spTree>
    <p:extLst>
      <p:ext uri="{BB962C8B-B14F-4D97-AF65-F5344CB8AC3E}">
        <p14:creationId xmlns:p14="http://schemas.microsoft.com/office/powerpoint/2010/main" val="225944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6235-F15B-CDDA-5CEE-6203D5DEA6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316398-E0D8-53C5-5C45-BBD9B2B303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08AD9D-FAE4-1F01-4277-A4A50C6A846D}"/>
              </a:ext>
            </a:extLst>
          </p:cNvPr>
          <p:cNvSpPr>
            <a:spLocks noGrp="1"/>
          </p:cNvSpPr>
          <p:nvPr>
            <p:ph type="dt" sz="half" idx="10"/>
          </p:nvPr>
        </p:nvSpPr>
        <p:spPr/>
        <p:txBody>
          <a:bodyPr/>
          <a:lstStyle/>
          <a:p>
            <a:fld id="{354249EB-7570-2A48-8EB7-CA8484328E17}" type="datetimeFigureOut">
              <a:rPr lang="en-US" smtClean="0"/>
              <a:t>4/29/2024</a:t>
            </a:fld>
            <a:endParaRPr lang="en-US"/>
          </a:p>
        </p:txBody>
      </p:sp>
      <p:sp>
        <p:nvSpPr>
          <p:cNvPr id="5" name="Footer Placeholder 4">
            <a:extLst>
              <a:ext uri="{FF2B5EF4-FFF2-40B4-BE49-F238E27FC236}">
                <a16:creationId xmlns:a16="http://schemas.microsoft.com/office/drawing/2014/main" id="{6F57250E-7F09-B71C-E7FA-042E0CBED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28AA5-6CA0-ACEA-EFFC-6595E6127D52}"/>
              </a:ext>
            </a:extLst>
          </p:cNvPr>
          <p:cNvSpPr>
            <a:spLocks noGrp="1"/>
          </p:cNvSpPr>
          <p:nvPr>
            <p:ph type="sldNum" sz="quarter" idx="12"/>
          </p:nvPr>
        </p:nvSpPr>
        <p:spPr/>
        <p:txBody>
          <a:bodyPr/>
          <a:lstStyle/>
          <a:p>
            <a:fld id="{1DD25A11-6E68-9C4D-9AF7-05DFEBD0C6E5}" type="slidenum">
              <a:rPr lang="en-US" smtClean="0"/>
              <a:t>‹#›</a:t>
            </a:fld>
            <a:endParaRPr lang="en-US"/>
          </a:p>
        </p:txBody>
      </p:sp>
    </p:spTree>
    <p:extLst>
      <p:ext uri="{BB962C8B-B14F-4D97-AF65-F5344CB8AC3E}">
        <p14:creationId xmlns:p14="http://schemas.microsoft.com/office/powerpoint/2010/main" val="7049075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Title and Content">
    <p:bg>
      <p:bgPr>
        <a:solidFill>
          <a:srgbClr val="D1F0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6235-F15B-CDDA-5CEE-6203D5DEA6B8}"/>
              </a:ext>
            </a:extLst>
          </p:cNvPr>
          <p:cNvSpPr>
            <a:spLocks noGrp="1"/>
          </p:cNvSpPr>
          <p:nvPr>
            <p:ph type="title" hasCustomPrompt="1"/>
          </p:nvPr>
        </p:nvSpPr>
        <p:spPr/>
        <p:txBody>
          <a:bodyPr/>
          <a:lstStyle>
            <a:lvl1pPr>
              <a:defRPr>
                <a:solidFill>
                  <a:srgbClr val="14545E"/>
                </a:solidFill>
              </a:defRPr>
            </a:lvl1pPr>
          </a:lstStyle>
          <a:p>
            <a:r>
              <a:rPr lang="en-GB"/>
              <a:t>SLIDE TITLE</a:t>
            </a:r>
            <a:endParaRPr lang="en-US"/>
          </a:p>
        </p:txBody>
      </p:sp>
      <p:sp>
        <p:nvSpPr>
          <p:cNvPr id="3" name="Content Placeholder 2">
            <a:extLst>
              <a:ext uri="{FF2B5EF4-FFF2-40B4-BE49-F238E27FC236}">
                <a16:creationId xmlns:a16="http://schemas.microsoft.com/office/drawing/2014/main" id="{E0316398-E0D8-53C5-5C45-BBD9B2B3035E}"/>
              </a:ext>
            </a:extLst>
          </p:cNvPr>
          <p:cNvSpPr>
            <a:spLocks noGrp="1"/>
          </p:cNvSpPr>
          <p:nvPr>
            <p:ph idx="1" hasCustomPrompt="1"/>
          </p:nvPr>
        </p:nvSpPr>
        <p:spPr/>
        <p:txBody>
          <a:bodyPr/>
          <a:lstStyle>
            <a:lvl1pPr>
              <a:defRPr>
                <a:solidFill>
                  <a:srgbClr val="14545E"/>
                </a:solidFill>
              </a:defRPr>
            </a:lvl1pPr>
            <a:lvl2pPr>
              <a:defRPr>
                <a:solidFill>
                  <a:srgbClr val="14545E"/>
                </a:solidFill>
              </a:defRPr>
            </a:lvl2pPr>
            <a:lvl3pPr>
              <a:defRPr>
                <a:solidFill>
                  <a:srgbClr val="14545E"/>
                </a:solidFill>
              </a:defRPr>
            </a:lvl3pPr>
            <a:lvl4pPr>
              <a:defRPr>
                <a:solidFill>
                  <a:srgbClr val="14545E"/>
                </a:solidFill>
              </a:defRPr>
            </a:lvl4pPr>
            <a:lvl5pPr>
              <a:defRPr>
                <a:solidFill>
                  <a:srgbClr val="14545E"/>
                </a:solidFill>
              </a:defRPr>
            </a:lvl5pPr>
          </a:lstStyle>
          <a:p>
            <a:pPr lvl="0"/>
            <a:r>
              <a:rPr lang="en-GB"/>
              <a:t>HEADING</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Graphic 7">
            <a:extLst>
              <a:ext uri="{FF2B5EF4-FFF2-40B4-BE49-F238E27FC236}">
                <a16:creationId xmlns:a16="http://schemas.microsoft.com/office/drawing/2014/main" id="{9E1AA1F5-EEC1-8E44-5CBF-96592E1B5E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706526"/>
            <a:ext cx="707659" cy="5444950"/>
          </a:xfrm>
          <a:prstGeom prst="rect">
            <a:avLst/>
          </a:prstGeom>
        </p:spPr>
      </p:pic>
      <p:sp>
        <p:nvSpPr>
          <p:cNvPr id="7" name="Date Placeholder 6">
            <a:extLst>
              <a:ext uri="{FF2B5EF4-FFF2-40B4-BE49-F238E27FC236}">
                <a16:creationId xmlns:a16="http://schemas.microsoft.com/office/drawing/2014/main" id="{29017B56-B5A7-1CD6-BD51-E8F2A10ED9F6}"/>
              </a:ext>
            </a:extLst>
          </p:cNvPr>
          <p:cNvSpPr>
            <a:spLocks noGrp="1"/>
          </p:cNvSpPr>
          <p:nvPr>
            <p:ph type="dt" sz="half" idx="10"/>
          </p:nvPr>
        </p:nvSpPr>
        <p:spPr/>
        <p:txBody>
          <a:bodyPr/>
          <a:lstStyle/>
          <a:p>
            <a:fld id="{1D8BD707-D9CF-40AE-B4C6-C98DA3205C09}" type="datetimeFigureOut">
              <a:rPr lang="en-US" smtClean="0"/>
              <a:pPr/>
              <a:t>4/29/2024</a:t>
            </a:fld>
            <a:endParaRPr lang="en-US"/>
          </a:p>
        </p:txBody>
      </p:sp>
      <p:sp>
        <p:nvSpPr>
          <p:cNvPr id="9" name="Footer Placeholder 8">
            <a:extLst>
              <a:ext uri="{FF2B5EF4-FFF2-40B4-BE49-F238E27FC236}">
                <a16:creationId xmlns:a16="http://schemas.microsoft.com/office/drawing/2014/main" id="{D9A3FD46-7F2E-C01A-0D15-249482CFD15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90ACCCC-BBBB-7FCB-DBB7-CF67DBBAA69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0378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2986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1247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55D9D-6A3E-9AE2-4535-38A4430FD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D6F16C-5EAC-9C0E-AFBD-0BF17237B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30E323-FAF2-DC74-4012-4390A67FF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F20C10-B66C-AA4B-82F4-CA4F30D7DE88}" type="datetime1">
              <a:rPr lang="en-GB" smtClean="0"/>
              <a:pPr>
                <a:defRPr/>
              </a:pPr>
              <a:t>29/04/2024</a:t>
            </a:fld>
            <a:endParaRPr lang="en-GB"/>
          </a:p>
        </p:txBody>
      </p:sp>
      <p:sp>
        <p:nvSpPr>
          <p:cNvPr id="5" name="Footer Placeholder 4">
            <a:extLst>
              <a:ext uri="{FF2B5EF4-FFF2-40B4-BE49-F238E27FC236}">
                <a16:creationId xmlns:a16="http://schemas.microsoft.com/office/drawing/2014/main" id="{FA012046-89BD-6327-3F3B-3F42732C1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7B7E766C-E328-B1A9-1D1B-6BBE4F0CA5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2875A4-D0D0-D849-BF85-00CC6FDBEA87}" type="slidenum">
              <a:rPr lang="en-GB" smtClean="0"/>
              <a:pPr>
                <a:defRPr/>
              </a:pPr>
              <a:t>‹#›</a:t>
            </a:fld>
            <a:endParaRPr lang="en-GB"/>
          </a:p>
        </p:txBody>
      </p:sp>
    </p:spTree>
    <p:extLst>
      <p:ext uri="{BB962C8B-B14F-4D97-AF65-F5344CB8AC3E}">
        <p14:creationId xmlns:p14="http://schemas.microsoft.com/office/powerpoint/2010/main" val="2704152191"/>
      </p:ext>
    </p:extLst>
  </p:cSld>
  <p:clrMap bg1="lt1" tx1="dk1" bg2="lt2" tx2="dk2" accent1="accent1" accent2="accent2" accent3="accent3" accent4="accent4" accent5="accent5" accent6="accent6" hlink="hlink" folHlink="folHlink"/>
  <p:sldLayoutIdLst>
    <p:sldLayoutId id="2147483679"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764DE79-268F-4C1A-8933-263129D2AF90}" type="datetimeFigureOut">
              <a:rPr lang="en-US" dirty="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80224811"/>
      </p:ext>
    </p:extLst>
  </p:cSld>
  <p:clrMap bg1="dk1" tx1="lt1" bg2="dk2" tx2="lt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10" Type="http://schemas.openxmlformats.org/officeDocument/2006/relationships/image" Target="../media/image10.jp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10" Type="http://schemas.openxmlformats.org/officeDocument/2006/relationships/image" Target="../media/image10.jp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11/relationships/webextension" Target="../webextensions/webextension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388883" y="1468569"/>
            <a:ext cx="6052868" cy="1508939"/>
          </a:xfrm>
          <a:prstGeom prst="rect">
            <a:avLst/>
          </a:prstGeom>
        </p:spPr>
      </p:pic>
      <p:pic>
        <p:nvPicPr>
          <p:cNvPr id="4" name="Picture 3">
            <a:extLst>
              <a:ext uri="{FF2B5EF4-FFF2-40B4-BE49-F238E27FC236}">
                <a16:creationId xmlns:a16="http://schemas.microsoft.com/office/drawing/2014/main" id="{97EEB3BB-D55D-6713-7044-7393DE46DEF5}"/>
              </a:ext>
            </a:extLst>
          </p:cNvPr>
          <p:cNvPicPr>
            <a:picLocks noChangeAspect="1"/>
          </p:cNvPicPr>
          <p:nvPr/>
        </p:nvPicPr>
        <p:blipFill>
          <a:blip r:embed="rId5"/>
          <a:stretch>
            <a:fillRect/>
          </a:stretch>
        </p:blipFill>
        <p:spPr>
          <a:xfrm>
            <a:off x="10981150" y="6099884"/>
            <a:ext cx="1139293" cy="561509"/>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596546" y="845909"/>
            <a:ext cx="3220080" cy="492443"/>
          </a:xfrm>
          <a:prstGeom prst="rect">
            <a:avLst/>
          </a:prstGeom>
          <a:noFill/>
        </p:spPr>
        <p:txBody>
          <a:bodyPr wrap="square" lIns="0" tIns="0" rIns="0" bIns="0">
            <a:spAutoFit/>
          </a:bodyPr>
          <a:lstStyle/>
          <a:p>
            <a:r>
              <a:rPr lang="en-US" sz="3200" b="1" dirty="0">
                <a:solidFill>
                  <a:srgbClr val="002F5F"/>
                </a:solidFill>
                <a:latin typeface="Cella" panose="02000009000000000000" pitchFamily="49" charset="0"/>
                <a:cs typeface="Nitti Typewriter" panose="020B0509040000060004" pitchFamily="49" charset="0"/>
              </a:rPr>
              <a:t>Research Launch</a:t>
            </a:r>
          </a:p>
        </p:txBody>
      </p:sp>
      <p:sp>
        <p:nvSpPr>
          <p:cNvPr id="8" name="TextBox 7">
            <a:extLst>
              <a:ext uri="{FF2B5EF4-FFF2-40B4-BE49-F238E27FC236}">
                <a16:creationId xmlns:a16="http://schemas.microsoft.com/office/drawing/2014/main" id="{DAED11B1-E03E-BC0B-237C-C0F6B15178FE}"/>
              </a:ext>
            </a:extLst>
          </p:cNvPr>
          <p:cNvSpPr txBox="1"/>
          <p:nvPr/>
        </p:nvSpPr>
        <p:spPr>
          <a:xfrm>
            <a:off x="596546" y="1682332"/>
            <a:ext cx="6209269" cy="184665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Purpose in business</a:t>
            </a:r>
          </a:p>
          <a:p>
            <a:pPr algn="l"/>
            <a:endParaRPr lang="en-GB" sz="6000" b="0" i="0" dirty="0">
              <a:effectLst/>
              <a:latin typeface="nitti-typewriter-normal"/>
            </a:endParaRPr>
          </a:p>
        </p:txBody>
      </p:sp>
      <p:pic>
        <p:nvPicPr>
          <p:cNvPr id="7" name="Picture 6">
            <a:extLst>
              <a:ext uri="{FF2B5EF4-FFF2-40B4-BE49-F238E27FC236}">
                <a16:creationId xmlns:a16="http://schemas.microsoft.com/office/drawing/2014/main" id="{DAA091AF-D1C4-E7D9-90F5-BDF915B595C8}"/>
              </a:ext>
            </a:extLst>
          </p:cNvPr>
          <p:cNvPicPr>
            <a:picLocks noChangeAspect="1"/>
          </p:cNvPicPr>
          <p:nvPr/>
        </p:nvPicPr>
        <p:blipFill>
          <a:blip r:embed="rId4"/>
          <a:stretch>
            <a:fillRect/>
          </a:stretch>
        </p:blipFill>
        <p:spPr>
          <a:xfrm>
            <a:off x="3633051" y="3107725"/>
            <a:ext cx="8057623" cy="1846659"/>
          </a:xfrm>
          <a:prstGeom prst="rect">
            <a:avLst/>
          </a:prstGeom>
        </p:spPr>
      </p:pic>
      <p:sp>
        <p:nvSpPr>
          <p:cNvPr id="9" name="TextBox 8">
            <a:extLst>
              <a:ext uri="{FF2B5EF4-FFF2-40B4-BE49-F238E27FC236}">
                <a16:creationId xmlns:a16="http://schemas.microsoft.com/office/drawing/2014/main" id="{6E3FE236-0F27-55D3-637C-968D79DC22F4}"/>
              </a:ext>
            </a:extLst>
          </p:cNvPr>
          <p:cNvSpPr txBox="1"/>
          <p:nvPr/>
        </p:nvSpPr>
        <p:spPr>
          <a:xfrm>
            <a:off x="1761394" y="3191271"/>
            <a:ext cx="9475151" cy="1661993"/>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Empowering employees and enhancing productivity</a:t>
            </a:r>
            <a:endParaRPr lang="en-GB" sz="5400" b="0" i="0" dirty="0">
              <a:effectLst/>
              <a:latin typeface="nitti-typewriter-normal"/>
            </a:endParaRPr>
          </a:p>
        </p:txBody>
      </p:sp>
      <p:pic>
        <p:nvPicPr>
          <p:cNvPr id="11" name="Picture 10" descr="A blue text on a black background&#10;&#10;Description automatically generated">
            <a:extLst>
              <a:ext uri="{FF2B5EF4-FFF2-40B4-BE49-F238E27FC236}">
                <a16:creationId xmlns:a16="http://schemas.microsoft.com/office/drawing/2014/main" id="{6AFDC316-1BF4-01A7-797E-4E94F2D5C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5659" y="6152798"/>
            <a:ext cx="1709041" cy="516546"/>
          </a:xfrm>
          <a:prstGeom prst="rect">
            <a:avLst/>
          </a:prstGeom>
        </p:spPr>
      </p:pic>
      <p:pic>
        <p:nvPicPr>
          <p:cNvPr id="13" name="Picture 12" descr="A colorful logo with white text&#10;&#10;Description automatically generated">
            <a:extLst>
              <a:ext uri="{FF2B5EF4-FFF2-40B4-BE49-F238E27FC236}">
                <a16:creationId xmlns:a16="http://schemas.microsoft.com/office/drawing/2014/main" id="{8C6DD515-2506-F7D9-BB8A-9861A1B3F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981" y="5929108"/>
            <a:ext cx="1314707" cy="745589"/>
          </a:xfrm>
          <a:prstGeom prst="rect">
            <a:avLst/>
          </a:prstGeom>
        </p:spPr>
      </p:pic>
      <p:pic>
        <p:nvPicPr>
          <p:cNvPr id="19" name="Picture 18" descr="A close up of a logo&#10;&#10;Description automatically generated">
            <a:extLst>
              <a:ext uri="{FF2B5EF4-FFF2-40B4-BE49-F238E27FC236}">
                <a16:creationId xmlns:a16="http://schemas.microsoft.com/office/drawing/2014/main" id="{CFE51953-8341-C60A-2B9B-91A13225B2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9549" y="6146684"/>
            <a:ext cx="1835862" cy="466185"/>
          </a:xfrm>
          <a:prstGeom prst="rect">
            <a:avLst/>
          </a:prstGeom>
        </p:spPr>
      </p:pic>
      <p:pic>
        <p:nvPicPr>
          <p:cNvPr id="21" name="Picture 20" descr="A close-up of a logo&#10;&#10;Description automatically generated">
            <a:extLst>
              <a:ext uri="{FF2B5EF4-FFF2-40B4-BE49-F238E27FC236}">
                <a16:creationId xmlns:a16="http://schemas.microsoft.com/office/drawing/2014/main" id="{6A487436-05E6-D337-B5A1-0A45626785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1138" y="6112769"/>
            <a:ext cx="1835862" cy="568026"/>
          </a:xfrm>
          <a:prstGeom prst="rect">
            <a:avLst/>
          </a:prstGeom>
        </p:spPr>
      </p:pic>
      <p:pic>
        <p:nvPicPr>
          <p:cNvPr id="23" name="Picture 22" descr="A logo with text on it&#10;&#10;Description automatically generated">
            <a:extLst>
              <a:ext uri="{FF2B5EF4-FFF2-40B4-BE49-F238E27FC236}">
                <a16:creationId xmlns:a16="http://schemas.microsoft.com/office/drawing/2014/main" id="{A2B248EB-6393-E3EB-CF70-1FCB066C11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8941" y="5790064"/>
            <a:ext cx="2087880" cy="894806"/>
          </a:xfrm>
          <a:prstGeom prst="rect">
            <a:avLst/>
          </a:prstGeom>
        </p:spPr>
      </p:pic>
    </p:spTree>
    <p:extLst>
      <p:ext uri="{BB962C8B-B14F-4D97-AF65-F5344CB8AC3E}">
        <p14:creationId xmlns:p14="http://schemas.microsoft.com/office/powerpoint/2010/main" val="390352853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54296" y="640080"/>
            <a:ext cx="6894576" cy="3566160"/>
          </a:xfrm>
        </p:spPr>
        <p:txBody>
          <a:bodyPr anchor="b">
            <a:normAutofit/>
          </a:bodyPr>
          <a:lstStyle/>
          <a:p>
            <a:pPr algn="l"/>
            <a:r>
              <a:rPr lang="en-GB" sz="6100"/>
              <a:t>Purpose-led business models, productivity and meaningful work</a:t>
            </a:r>
          </a:p>
        </p:txBody>
      </p:sp>
      <p:sp>
        <p:nvSpPr>
          <p:cNvPr id="3" name="Subtitle 2"/>
          <p:cNvSpPr>
            <a:spLocks noGrp="1"/>
          </p:cNvSpPr>
          <p:nvPr>
            <p:ph type="subTitle" idx="1"/>
          </p:nvPr>
        </p:nvSpPr>
        <p:spPr>
          <a:xfrm>
            <a:off x="4654296" y="4636008"/>
            <a:ext cx="6894576" cy="1572768"/>
          </a:xfrm>
        </p:spPr>
        <p:txBody>
          <a:bodyPr vert="horz" lIns="91440" tIns="45720" rIns="91440" bIns="45720" rtlCol="0" anchor="t">
            <a:normAutofit fontScale="92500" lnSpcReduction="10000"/>
          </a:bodyPr>
          <a:lstStyle/>
          <a:p>
            <a:pPr algn="l"/>
            <a:r>
              <a:rPr lang="en-GB"/>
              <a:t>Dr Anna Clover</a:t>
            </a:r>
          </a:p>
          <a:p>
            <a:pPr algn="l"/>
            <a:r>
              <a:rPr lang="en-GB"/>
              <a:t>Research Associate</a:t>
            </a:r>
          </a:p>
          <a:p>
            <a:pPr algn="l"/>
            <a:r>
              <a:rPr lang="en-GB"/>
              <a:t>Sociology Department</a:t>
            </a:r>
          </a:p>
          <a:p>
            <a:pPr algn="l"/>
            <a:r>
              <a:rPr lang="en-GB"/>
              <a:t>University of Glasgow</a:t>
            </a:r>
          </a:p>
        </p:txBody>
      </p:sp>
      <p:pic>
        <p:nvPicPr>
          <p:cNvPr id="5" name="Picture 4" descr="Close up of a red, blue and orange LED screen">
            <a:extLst>
              <a:ext uri="{FF2B5EF4-FFF2-40B4-BE49-F238E27FC236}">
                <a16:creationId xmlns:a16="http://schemas.microsoft.com/office/drawing/2014/main" id="{59EC75E6-F72E-ED10-17AE-AC2AF6E5C704}"/>
              </a:ext>
            </a:extLst>
          </p:cNvPr>
          <p:cNvPicPr>
            <a:picLocks noChangeAspect="1"/>
          </p:cNvPicPr>
          <p:nvPr/>
        </p:nvPicPr>
        <p:blipFill rotWithShape="1">
          <a:blip r:embed="rId2"/>
          <a:srcRect l="29214" r="31426" b="-3"/>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BE095-0B98-BEF3-E537-2AF8555914C9}"/>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Purpose-led business models</a:t>
            </a:r>
          </a:p>
        </p:txBody>
      </p:sp>
      <p:sp>
        <p:nvSpPr>
          <p:cNvPr id="3" name="Content Placeholder 2">
            <a:extLst>
              <a:ext uri="{FF2B5EF4-FFF2-40B4-BE49-F238E27FC236}">
                <a16:creationId xmlns:a16="http://schemas.microsoft.com/office/drawing/2014/main" id="{A1B59D6D-519D-C3BB-0285-D7B1D1E3BB8E}"/>
              </a:ext>
            </a:extLst>
          </p:cNvPr>
          <p:cNvSpPr>
            <a:spLocks noGrp="1"/>
          </p:cNvSpPr>
          <p:nvPr>
            <p:ph idx="1"/>
          </p:nvPr>
        </p:nvSpPr>
        <p:spPr>
          <a:xfrm>
            <a:off x="4810259" y="649480"/>
            <a:ext cx="6555347" cy="5546047"/>
          </a:xfrm>
        </p:spPr>
        <p:txBody>
          <a:bodyPr vert="horz" lIns="91440" tIns="45720" rIns="91440" bIns="45720" rtlCol="0" anchor="ctr">
            <a:noAutofit/>
          </a:bodyPr>
          <a:lstStyle/>
          <a:p>
            <a:r>
              <a:rPr lang="en-GB" sz="2100"/>
              <a:t>Growing governmental, academic and practical interest in the potential for purpose-driven businesses to implement positive social and environmental change.</a:t>
            </a:r>
          </a:p>
          <a:p>
            <a:r>
              <a:rPr lang="en-GB" sz="2100" i="1"/>
              <a:t>'</a:t>
            </a:r>
            <a:r>
              <a:rPr lang="en-GB" sz="2100" i="1">
                <a:ea typeface="+mn-lt"/>
                <a:cs typeface="+mn-lt"/>
              </a:rPr>
              <a:t>Businesses have to recognise that they exist at the pleasure of society, not the other way around. They, therefore, need to be net contributors to society.' (</a:t>
            </a:r>
            <a:r>
              <a:rPr lang="en-GB" sz="2100">
                <a:ea typeface="+mn-lt"/>
                <a:cs typeface="+mn-lt"/>
              </a:rPr>
              <a:t>Barclays CEO/chairman Antony Jenkins,  in White et al., 2017).</a:t>
            </a:r>
            <a:endParaRPr lang="en-GB" sz="2100" i="1"/>
          </a:p>
          <a:p>
            <a:r>
              <a:rPr lang="en-GB" sz="2100"/>
              <a:t>Requires radical re-thinking as to the purpose of businesses within society – to strive beyond profit-making towards goals that centre societal and planetary welfare (</a:t>
            </a:r>
            <a:r>
              <a:rPr lang="en-GB" sz="2100">
                <a:ea typeface="+mn-lt"/>
                <a:cs typeface="+mn-lt"/>
              </a:rPr>
              <a:t>Brosch, 2023</a:t>
            </a:r>
            <a:r>
              <a:rPr lang="en-GB" sz="2100"/>
              <a:t>).</a:t>
            </a:r>
          </a:p>
          <a:p>
            <a:r>
              <a:rPr lang="en-GB" sz="2100">
                <a:latin typeface="Aptos"/>
                <a:cs typeface="Times New Roman"/>
              </a:rPr>
              <a:t>Organisations must consider how both their external actions and internal practices are informed by a demonstrable purpose that is ethically informed (George et al., 2023). </a:t>
            </a:r>
          </a:p>
          <a:p>
            <a:endParaRPr lang="en-GB" sz="2000">
              <a:latin typeface="Aptos"/>
              <a:cs typeface="Times New Roman"/>
            </a:endParaRPr>
          </a:p>
        </p:txBody>
      </p:sp>
    </p:spTree>
    <p:extLst>
      <p:ext uri="{BB962C8B-B14F-4D97-AF65-F5344CB8AC3E}">
        <p14:creationId xmlns:p14="http://schemas.microsoft.com/office/powerpoint/2010/main" val="327034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47833-EE08-C58D-B8C2-63E2D6615BB1}"/>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Purpose in action </a:t>
            </a:r>
          </a:p>
        </p:txBody>
      </p:sp>
      <p:sp>
        <p:nvSpPr>
          <p:cNvPr id="3" name="Content Placeholder 2">
            <a:extLst>
              <a:ext uri="{FF2B5EF4-FFF2-40B4-BE49-F238E27FC236}">
                <a16:creationId xmlns:a16="http://schemas.microsoft.com/office/drawing/2014/main" id="{53B4D600-1E2C-9EA3-0E81-D9E114F68840}"/>
              </a:ext>
            </a:extLst>
          </p:cNvPr>
          <p:cNvSpPr>
            <a:spLocks noGrp="1"/>
          </p:cNvSpPr>
          <p:nvPr>
            <p:ph idx="1"/>
          </p:nvPr>
        </p:nvSpPr>
        <p:spPr>
          <a:xfrm>
            <a:off x="4695959" y="1201930"/>
            <a:ext cx="6555347" cy="5546047"/>
          </a:xfrm>
        </p:spPr>
        <p:txBody>
          <a:bodyPr vert="horz" lIns="91440" tIns="45720" rIns="91440" bIns="45720" rtlCol="0" anchor="ctr">
            <a:noAutofit/>
          </a:bodyPr>
          <a:lstStyle/>
          <a:p>
            <a:r>
              <a:rPr lang="en-US" sz="2400"/>
              <a:t>What does purpose mean in action? – Development of values and ideals that make sense for a specific </a:t>
            </a:r>
            <a:r>
              <a:rPr lang="en-US" sz="2400" err="1"/>
              <a:t>organisation</a:t>
            </a:r>
            <a:r>
              <a:rPr lang="en-US" sz="2400"/>
              <a:t>. Should be the touchstone for all decisions, permeate all </a:t>
            </a:r>
            <a:r>
              <a:rPr lang="en-US" sz="2400" err="1"/>
              <a:t>organisational</a:t>
            </a:r>
            <a:r>
              <a:rPr lang="en-US" sz="2400"/>
              <a:t> levels (White et al., 2016).</a:t>
            </a:r>
          </a:p>
          <a:p>
            <a:r>
              <a:rPr lang="en-US" sz="2400"/>
              <a:t>Requires structural changes – </a:t>
            </a:r>
            <a:r>
              <a:rPr lang="en-US" sz="2400" err="1"/>
              <a:t>organisations</a:t>
            </a:r>
            <a:r>
              <a:rPr lang="en-US" sz="2400"/>
              <a:t> must consider how key decision are made and who is included, appropriate training for managers and </a:t>
            </a:r>
            <a:r>
              <a:rPr lang="en-US" sz="2400" err="1"/>
              <a:t>employeees</a:t>
            </a:r>
            <a:r>
              <a:rPr lang="en-US" sz="2400"/>
              <a:t>, how actions based on purpose rather than profit are </a:t>
            </a:r>
            <a:r>
              <a:rPr lang="en-US" sz="2400" err="1"/>
              <a:t>incentivised</a:t>
            </a:r>
            <a:r>
              <a:rPr lang="en-US" sz="2400"/>
              <a:t> at all levels, how achieving purpose-informed goals will be </a:t>
            </a:r>
            <a:r>
              <a:rPr lang="en-US" sz="2400" err="1"/>
              <a:t>recognised</a:t>
            </a:r>
            <a:r>
              <a:rPr lang="en-US" sz="2400"/>
              <a:t> and measured within </a:t>
            </a:r>
            <a:r>
              <a:rPr lang="en-US" sz="2400" err="1"/>
              <a:t>organisation</a:t>
            </a:r>
            <a:r>
              <a:rPr lang="en-US" sz="2400"/>
              <a:t> (</a:t>
            </a:r>
            <a:r>
              <a:rPr lang="en-US" sz="2400">
                <a:ea typeface="+mn-lt"/>
                <a:cs typeface="+mn-lt"/>
              </a:rPr>
              <a:t>George et al., 2023, Villela et al., 2019, Steger, 2016, </a:t>
            </a:r>
            <a:r>
              <a:rPr lang="en-US" sz="2400"/>
              <a:t>White et al., 2016) . </a:t>
            </a:r>
          </a:p>
          <a:p>
            <a:endParaRPr lang="en-US" sz="2400">
              <a:latin typeface="Aptos"/>
              <a:cs typeface="Arial"/>
            </a:endParaRPr>
          </a:p>
          <a:p>
            <a:pPr marL="0" indent="0">
              <a:buNone/>
            </a:pPr>
            <a:endParaRPr lang="en-GB" sz="2400">
              <a:latin typeface="Arial"/>
              <a:cs typeface="Arial"/>
            </a:endParaRPr>
          </a:p>
          <a:p>
            <a:endParaRPr lang="en-US" sz="2400"/>
          </a:p>
        </p:txBody>
      </p:sp>
    </p:spTree>
    <p:extLst>
      <p:ext uri="{BB962C8B-B14F-4D97-AF65-F5344CB8AC3E}">
        <p14:creationId xmlns:p14="http://schemas.microsoft.com/office/powerpoint/2010/main" val="276944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B1F88-F1A9-8F48-B8BD-2DEFAE0EC93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Benefits and challenges</a:t>
            </a:r>
          </a:p>
        </p:txBody>
      </p:sp>
      <p:sp>
        <p:nvSpPr>
          <p:cNvPr id="3" name="Content Placeholder 2">
            <a:extLst>
              <a:ext uri="{FF2B5EF4-FFF2-40B4-BE49-F238E27FC236}">
                <a16:creationId xmlns:a16="http://schemas.microsoft.com/office/drawing/2014/main" id="{F75C8DD2-EFAB-B661-5EFF-2FFDD2AD0EC9}"/>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400">
                <a:latin typeface="Arial"/>
                <a:cs typeface="Arial"/>
              </a:rPr>
              <a:t>Benefits: reputation of brand, greater customer satisfaction and loyalty, recruitment and retention of employees, increased productivity and wider societal and environmental benefits (Johnson et al., 2019, Steger, 2016, van Riel, 2012, von Ahsen and Gauch, 2021).</a:t>
            </a:r>
          </a:p>
          <a:p>
            <a:r>
              <a:rPr lang="en-US" sz="2400">
                <a:latin typeface="Arial"/>
                <a:cs typeface="Arial"/>
              </a:rPr>
              <a:t>Key challenge: </a:t>
            </a:r>
            <a:r>
              <a:rPr lang="en-GB" sz="2400">
                <a:latin typeface="Arial"/>
                <a:cs typeface="Arial"/>
              </a:rPr>
              <a:t>'</a:t>
            </a:r>
            <a:r>
              <a:rPr lang="en-GB" sz="2400" i="1">
                <a:latin typeface="Arial"/>
                <a:cs typeface="Arial"/>
              </a:rPr>
              <a:t>Employee engagement is central in putting purpose into action</a:t>
            </a:r>
            <a:r>
              <a:rPr lang="en-GB" sz="2400">
                <a:latin typeface="Arial"/>
                <a:cs typeface="Arial"/>
              </a:rPr>
              <a:t>' (George et al., 2023:1848). Coherency between workers and employer's views of purpose – purpose must be meaningful to workers, value of workers labour to company's purpose must be clear (</a:t>
            </a:r>
            <a:r>
              <a:rPr lang="en-US" sz="2400">
                <a:latin typeface="Arial"/>
                <a:cs typeface="Arial"/>
              </a:rPr>
              <a:t>von Ahsen and Gauch, 2021</a:t>
            </a:r>
            <a:r>
              <a:rPr lang="en-GB" sz="2400">
                <a:latin typeface="Arial"/>
                <a:cs typeface="Arial"/>
              </a:rPr>
              <a:t>). </a:t>
            </a:r>
            <a:endParaRPr lang="en-GB" sz="2400"/>
          </a:p>
        </p:txBody>
      </p:sp>
    </p:spTree>
    <p:extLst>
      <p:ext uri="{BB962C8B-B14F-4D97-AF65-F5344CB8AC3E}">
        <p14:creationId xmlns:p14="http://schemas.microsoft.com/office/powerpoint/2010/main" val="134133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8D84A-502F-649F-7D9A-C05CD4ED555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Meaningful work </a:t>
            </a:r>
          </a:p>
        </p:txBody>
      </p:sp>
      <p:sp>
        <p:nvSpPr>
          <p:cNvPr id="3" name="Content Placeholder 2">
            <a:extLst>
              <a:ext uri="{FF2B5EF4-FFF2-40B4-BE49-F238E27FC236}">
                <a16:creationId xmlns:a16="http://schemas.microsoft.com/office/drawing/2014/main" id="{69CD1939-AF74-D56E-44C0-FA34CA53DE49}"/>
              </a:ext>
            </a:extLst>
          </p:cNvPr>
          <p:cNvSpPr>
            <a:spLocks noGrp="1"/>
          </p:cNvSpPr>
          <p:nvPr>
            <p:ph idx="1"/>
          </p:nvPr>
        </p:nvSpPr>
        <p:spPr>
          <a:xfrm>
            <a:off x="4626109" y="1201930"/>
            <a:ext cx="6555347" cy="5546047"/>
          </a:xfrm>
        </p:spPr>
        <p:txBody>
          <a:bodyPr vert="horz" lIns="91440" tIns="45720" rIns="91440" bIns="45720" rtlCol="0" anchor="ctr">
            <a:noAutofit/>
          </a:bodyPr>
          <a:lstStyle/>
          <a:p>
            <a:pPr marL="0" indent="0">
              <a:buNone/>
            </a:pPr>
            <a:endParaRPr lang="en-GB" sz="2000">
              <a:cs typeface="Arial"/>
            </a:endParaRPr>
          </a:p>
          <a:p>
            <a:r>
              <a:rPr lang="en-GB" sz="2200">
                <a:latin typeface="Aptos"/>
                <a:cs typeface="Arial"/>
              </a:rPr>
              <a:t>Current research tends to centre on either objective </a:t>
            </a:r>
            <a:r>
              <a:rPr lang="en-GB" sz="2200" i="1">
                <a:ea typeface="+mn-lt"/>
                <a:cs typeface="+mn-lt"/>
              </a:rPr>
              <a:t>(e.g. workplace structures, rules, policies</a:t>
            </a:r>
            <a:r>
              <a:rPr lang="en-GB" sz="2200">
                <a:ea typeface="+mn-lt"/>
                <a:cs typeface="+mn-lt"/>
              </a:rPr>
              <a:t>) or subjective </a:t>
            </a:r>
            <a:r>
              <a:rPr lang="en-GB" sz="2200" i="1">
                <a:ea typeface="+mn-lt"/>
                <a:cs typeface="+mn-lt"/>
              </a:rPr>
              <a:t>(e.g. individual's values, feelings, ambitions) </a:t>
            </a:r>
            <a:r>
              <a:rPr lang="en-GB" sz="2200">
                <a:ea typeface="+mn-lt"/>
                <a:cs typeface="+mn-lt"/>
              </a:rPr>
              <a:t>contributors to workers' experiences of meaningful work (Laaser and Karlsson, 2021, Laaser, 2022).</a:t>
            </a:r>
            <a:r>
              <a:rPr lang="en-GB" sz="2200" i="1">
                <a:ea typeface="+mn-lt"/>
                <a:cs typeface="+mn-lt"/>
              </a:rPr>
              <a:t> </a:t>
            </a:r>
            <a:endParaRPr lang="en-US" sz="2200">
              <a:latin typeface="Aptos"/>
              <a:cs typeface="Arial"/>
            </a:endParaRPr>
          </a:p>
          <a:p>
            <a:r>
              <a:rPr lang="en-GB" sz="2200">
                <a:ea typeface="+mn-lt"/>
                <a:cs typeface="+mn-lt"/>
              </a:rPr>
              <a:t>For a full picture, need to understand how objective and subjective elements interact, within both formal and informal workplace practices - '</a:t>
            </a:r>
            <a:r>
              <a:rPr lang="en-GB" sz="2200" i="1">
                <a:ea typeface="+mn-lt"/>
                <a:cs typeface="+mn-lt"/>
              </a:rPr>
              <a:t>in relation to the interplay of workplace, managerial, societal and individual relations' (</a:t>
            </a:r>
            <a:r>
              <a:rPr lang="en-GB" sz="2200">
                <a:ea typeface="+mn-lt"/>
                <a:cs typeface="+mn-lt"/>
              </a:rPr>
              <a:t>Laaser and Karlsson (2021:798). How such processes interact and contribute to workers experiences of autonomy, recognition and dignity (Laaser and Bolton, 2022). </a:t>
            </a:r>
            <a:endParaRPr lang="en-GB" sz="2200"/>
          </a:p>
          <a:p>
            <a:r>
              <a:rPr lang="en-GB" sz="2200">
                <a:cs typeface="Arial"/>
              </a:rPr>
              <a:t>Approach can strengthen alignment of employers and employees understanding of purpose-led work.</a:t>
            </a:r>
          </a:p>
          <a:p>
            <a:pPr marL="0" indent="0">
              <a:buNone/>
            </a:pPr>
            <a:endParaRPr lang="en-GB" sz="2000">
              <a:cs typeface="Arial"/>
            </a:endParaRPr>
          </a:p>
          <a:p>
            <a:pPr marL="0" indent="0">
              <a:buNone/>
            </a:pPr>
            <a:endParaRPr lang="en-GB" sz="2000">
              <a:cs typeface="Arial"/>
            </a:endParaRPr>
          </a:p>
          <a:p>
            <a:pPr marL="0" indent="0">
              <a:buNone/>
            </a:pPr>
            <a:endParaRPr lang="en-GB" sz="2000">
              <a:cs typeface="Arial"/>
            </a:endParaRPr>
          </a:p>
          <a:p>
            <a:pPr marL="0" indent="0">
              <a:buNone/>
            </a:pPr>
            <a:endParaRPr lang="en-GB" sz="2000">
              <a:cs typeface="Arial"/>
            </a:endParaRPr>
          </a:p>
        </p:txBody>
      </p:sp>
    </p:spTree>
    <p:extLst>
      <p:ext uri="{BB962C8B-B14F-4D97-AF65-F5344CB8AC3E}">
        <p14:creationId xmlns:p14="http://schemas.microsoft.com/office/powerpoint/2010/main" val="420521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5C4E-1E24-C2BF-11F8-FF9AD691377D}"/>
              </a:ext>
            </a:extLst>
          </p:cNvPr>
          <p:cNvSpPr>
            <a:spLocks noGrp="1"/>
          </p:cNvSpPr>
          <p:nvPr>
            <p:ph type="title"/>
          </p:nvPr>
        </p:nvSpPr>
        <p:spPr/>
        <p:txBody>
          <a:bodyPr/>
          <a:lstStyle/>
          <a:p>
            <a:r>
              <a:rPr lang="en-GB" dirty="0"/>
              <a:t>References:</a:t>
            </a:r>
            <a:endParaRPr lang="en-US" dirty="0"/>
          </a:p>
        </p:txBody>
      </p:sp>
      <p:sp>
        <p:nvSpPr>
          <p:cNvPr id="3" name="Content Placeholder 2">
            <a:extLst>
              <a:ext uri="{FF2B5EF4-FFF2-40B4-BE49-F238E27FC236}">
                <a16:creationId xmlns:a16="http://schemas.microsoft.com/office/drawing/2014/main" id="{2A0B5406-24AA-4E74-D3B7-7BCDDA5AC907}"/>
              </a:ext>
            </a:extLst>
          </p:cNvPr>
          <p:cNvSpPr>
            <a:spLocks noGrp="1"/>
          </p:cNvSpPr>
          <p:nvPr>
            <p:ph idx="1"/>
          </p:nvPr>
        </p:nvSpPr>
        <p:spPr>
          <a:xfrm>
            <a:off x="838200" y="1525118"/>
            <a:ext cx="10515600" cy="4968450"/>
          </a:xfrm>
        </p:spPr>
        <p:txBody>
          <a:bodyPr vert="horz" lIns="91440" tIns="45720" rIns="91440" bIns="45720" rtlCol="0" anchor="t">
            <a:normAutofit fontScale="55000" lnSpcReduction="20000"/>
          </a:bodyPr>
          <a:lstStyle/>
          <a:p>
            <a:pPr marL="0" indent="0">
              <a:buNone/>
            </a:pPr>
            <a:r>
              <a:rPr lang="en-GB" dirty="0">
                <a:ea typeface="+mn-lt"/>
                <a:cs typeface="+mn-lt"/>
              </a:rPr>
              <a:t>Brosch, N. 2023. Corporate purpose: from a ‘Tower of Babel’ phenomenon towards construct clarity. Journal of Business Economics 93.</a:t>
            </a:r>
            <a:endParaRPr lang="en-GB" dirty="0"/>
          </a:p>
          <a:p>
            <a:pPr marL="0" indent="0">
              <a:buNone/>
            </a:pPr>
            <a:r>
              <a:rPr lang="en-GB" dirty="0">
                <a:ea typeface="+mn-lt"/>
                <a:cs typeface="+mn-lt"/>
              </a:rPr>
              <a:t>George, G., Haas, M., McGahan, A., </a:t>
            </a:r>
            <a:r>
              <a:rPr lang="en-GB" err="1">
                <a:ea typeface="+mn-lt"/>
                <a:cs typeface="+mn-lt"/>
              </a:rPr>
              <a:t>Schillebeeckx</a:t>
            </a:r>
            <a:r>
              <a:rPr lang="en-GB" dirty="0">
                <a:ea typeface="+mn-lt"/>
                <a:cs typeface="+mn-lt"/>
              </a:rPr>
              <a:t>, S. and Tracey, P. 2023. Purpose in the For-Profit Firm: A Review and Framework for Management Research. </a:t>
            </a:r>
            <a:r>
              <a:rPr lang="en-GB" i="1" dirty="0">
                <a:ea typeface="+mn-lt"/>
                <a:cs typeface="+mn-lt"/>
              </a:rPr>
              <a:t>Journal of Management</a:t>
            </a:r>
            <a:r>
              <a:rPr lang="en-GB" dirty="0">
                <a:ea typeface="+mn-lt"/>
                <a:cs typeface="+mn-lt"/>
              </a:rPr>
              <a:t> 49(6).</a:t>
            </a:r>
            <a:endParaRPr lang="en-GB"/>
          </a:p>
          <a:p>
            <a:pPr marL="0" indent="0">
              <a:buNone/>
            </a:pPr>
            <a:r>
              <a:rPr lang="en-GB" dirty="0">
                <a:ea typeface="+mn-lt"/>
                <a:cs typeface="+mn-lt"/>
              </a:rPr>
              <a:t>Johnson, S., </a:t>
            </a:r>
            <a:r>
              <a:rPr lang="en-GB" err="1">
                <a:ea typeface="+mn-lt"/>
                <a:cs typeface="+mn-lt"/>
              </a:rPr>
              <a:t>Spher</a:t>
            </a:r>
            <a:r>
              <a:rPr lang="en-GB" dirty="0">
                <a:ea typeface="+mn-lt"/>
                <a:cs typeface="+mn-lt"/>
              </a:rPr>
              <a:t>, M., Rowan, R., Berghoff, J., Kelley, J. and Sisodia, R. [no date]. Editor’s Desk: The Potential and Promise of Purpose-Driven Organizations. American Journal of Health Promotion 33(6). </a:t>
            </a:r>
            <a:endParaRPr lang="en-GB" dirty="0"/>
          </a:p>
          <a:p>
            <a:pPr marL="0" indent="0">
              <a:buNone/>
            </a:pPr>
            <a:r>
              <a:rPr lang="en-GB" dirty="0" err="1">
                <a:ea typeface="+mn-lt"/>
                <a:cs typeface="+mn-lt"/>
              </a:rPr>
              <a:t>Laaser</a:t>
            </a:r>
            <a:r>
              <a:rPr lang="en-GB" dirty="0">
                <a:ea typeface="+mn-lt"/>
                <a:cs typeface="+mn-lt"/>
              </a:rPr>
              <a:t>, K. and Bolton, S. 2022. Absolute autonomy, respectful recognition and derived dignity: Towards a typology of meaningful work. International Journal of Management Reviews, 22(3).</a:t>
            </a:r>
            <a:endParaRPr lang="en-GB" dirty="0"/>
          </a:p>
          <a:p>
            <a:pPr marL="0" indent="0">
              <a:buNone/>
            </a:pPr>
            <a:r>
              <a:rPr lang="en-GB" err="1">
                <a:ea typeface="+mn-lt"/>
                <a:cs typeface="+mn-lt"/>
              </a:rPr>
              <a:t>Laaser</a:t>
            </a:r>
            <a:r>
              <a:rPr lang="en-GB" dirty="0">
                <a:ea typeface="+mn-lt"/>
                <a:cs typeface="+mn-lt"/>
              </a:rPr>
              <a:t>, K. 2022. Meaningful Work and Sociology: An Introduction to This Themed Issue. Work, Employment and Society 36(5). </a:t>
            </a:r>
            <a:endParaRPr lang="en-GB" dirty="0"/>
          </a:p>
          <a:p>
            <a:pPr marL="0" indent="0">
              <a:buNone/>
            </a:pPr>
            <a:r>
              <a:rPr lang="en-GB" err="1">
                <a:ea typeface="+mn-lt"/>
                <a:cs typeface="+mn-lt"/>
              </a:rPr>
              <a:t>Laaser</a:t>
            </a:r>
            <a:r>
              <a:rPr lang="en-GB" dirty="0">
                <a:ea typeface="+mn-lt"/>
                <a:cs typeface="+mn-lt"/>
              </a:rPr>
              <a:t>, K. and Karlsson, J. 2021. Towards a Sociology of Meaningful Work. Work, Employment and Society 36(5).</a:t>
            </a:r>
            <a:endParaRPr lang="en-GB" dirty="0"/>
          </a:p>
          <a:p>
            <a:pPr marL="0" indent="0">
              <a:buNone/>
            </a:pPr>
            <a:r>
              <a:rPr lang="en-GB" dirty="0">
                <a:ea typeface="+mn-lt"/>
                <a:cs typeface="+mn-lt"/>
              </a:rPr>
              <a:t>Lyon, F., Stubbs, W., Dahlmann, F. and Edwards, M. 2024. From “business as usual ”to sustainable“ purpose-driven business”: Challenges facing the purpose ecosystem in the United Kingdom and Australia. Business and Society Review. </a:t>
            </a:r>
            <a:endParaRPr lang="en-GB" dirty="0"/>
          </a:p>
          <a:p>
            <a:pPr marL="0" indent="0">
              <a:buNone/>
            </a:pPr>
            <a:r>
              <a:rPr lang="en-GB" dirty="0">
                <a:ea typeface="+mn-lt"/>
                <a:cs typeface="+mn-lt"/>
              </a:rPr>
              <a:t>Steger, M. 2016. Creating Meaning and Purpose at Work. In: The Wiley Blackwell Handbook of the Psychology of Positivity and Strengths‐Based Approaches at Work Individual Approaches to Positive Psychology at Work. John Wiley &amp; Sons, Ltd.</a:t>
            </a:r>
            <a:endParaRPr lang="en-GB" dirty="0"/>
          </a:p>
          <a:p>
            <a:pPr>
              <a:buNone/>
            </a:pPr>
            <a:r>
              <a:rPr lang="en-GB" dirty="0">
                <a:ea typeface="+mn-lt"/>
                <a:cs typeface="+mn-lt"/>
              </a:rPr>
              <a:t>van Riel, C.B.M. 2012. </a:t>
            </a:r>
            <a:r>
              <a:rPr lang="en-GB" i="1" dirty="0">
                <a:ea typeface="+mn-lt"/>
                <a:cs typeface="+mn-lt"/>
              </a:rPr>
              <a:t>The Alignment Factor</a:t>
            </a:r>
            <a:r>
              <a:rPr lang="en-GB" dirty="0">
                <a:ea typeface="+mn-lt"/>
                <a:cs typeface="+mn-lt"/>
              </a:rPr>
              <a:t>. 1st ed. Routledge.</a:t>
            </a:r>
            <a:endParaRPr lang="en-GB" dirty="0"/>
          </a:p>
          <a:p>
            <a:pPr marL="0" indent="0">
              <a:buNone/>
            </a:pPr>
            <a:r>
              <a:rPr lang="en-GB" dirty="0">
                <a:ea typeface="+mn-lt"/>
                <a:cs typeface="+mn-lt"/>
              </a:rPr>
              <a:t>Villela, M., </a:t>
            </a:r>
            <a:r>
              <a:rPr lang="en-GB" dirty="0" err="1">
                <a:ea typeface="+mn-lt"/>
                <a:cs typeface="+mn-lt"/>
              </a:rPr>
              <a:t>Bulgacov</a:t>
            </a:r>
            <a:r>
              <a:rPr lang="en-GB" dirty="0">
                <a:ea typeface="+mn-lt"/>
                <a:cs typeface="+mn-lt"/>
              </a:rPr>
              <a:t>, S. and Morgan, G. 2019. B Corp Certification and Its Impact on Organizations Over Time. </a:t>
            </a:r>
            <a:r>
              <a:rPr lang="en-GB" i="1" dirty="0">
                <a:ea typeface="+mn-lt"/>
                <a:cs typeface="+mn-lt"/>
              </a:rPr>
              <a:t>Journal of Business Ethics</a:t>
            </a:r>
            <a:r>
              <a:rPr lang="en-GB" dirty="0">
                <a:ea typeface="+mn-lt"/>
                <a:cs typeface="+mn-lt"/>
              </a:rPr>
              <a:t> 170, pp. 343–357. </a:t>
            </a:r>
            <a:endParaRPr lang="en-GB" dirty="0"/>
          </a:p>
          <a:p>
            <a:pPr marL="0" indent="0">
              <a:buNone/>
            </a:pPr>
            <a:r>
              <a:rPr lang="en-GB" dirty="0">
                <a:ea typeface="+mn-lt"/>
                <a:cs typeface="+mn-lt"/>
              </a:rPr>
              <a:t>von Ahsen, A. and Gauch, K. 2022. Opportunities and Challenges of Purpose‑Led Companies: An Empirical Study Through Expert Interviews. Corporate Reputation Review 25, pp. 198–211.</a:t>
            </a:r>
            <a:endParaRPr lang="en-GB" dirty="0"/>
          </a:p>
          <a:p>
            <a:pPr marL="0" indent="0">
              <a:buNone/>
            </a:pPr>
            <a:r>
              <a:rPr lang="en-GB" dirty="0">
                <a:ea typeface="+mn-lt"/>
                <a:cs typeface="+mn-lt"/>
              </a:rPr>
              <a:t>White, A., </a:t>
            </a:r>
            <a:r>
              <a:rPr lang="en-GB" dirty="0" err="1">
                <a:ea typeface="+mn-lt"/>
                <a:cs typeface="+mn-lt"/>
              </a:rPr>
              <a:t>Yakis</a:t>
            </a:r>
            <a:r>
              <a:rPr lang="en-GB" dirty="0">
                <a:ea typeface="+mn-lt"/>
                <a:cs typeface="+mn-lt"/>
              </a:rPr>
              <a:t>-Douglas, Basak, </a:t>
            </a:r>
            <a:r>
              <a:rPr lang="en-GB" dirty="0" err="1">
                <a:ea typeface="+mn-lt"/>
                <a:cs typeface="+mn-lt"/>
              </a:rPr>
              <a:t>Helanummi</a:t>
            </a:r>
            <a:r>
              <a:rPr lang="en-GB" dirty="0">
                <a:ea typeface="+mn-lt"/>
                <a:cs typeface="+mn-lt"/>
              </a:rPr>
              <a:t>-Cole, H. and Ventresca, M. 2016. Purpose-Led Organization: “Saint Antony” Reflects on the Idea of Organizational Purpose, in Principle and Practice. Journal of Management Inquiry 26(1), pp. 101–107. </a:t>
            </a:r>
            <a:endParaRPr lang="en-GB" dirty="0"/>
          </a:p>
          <a:p>
            <a:pPr marL="0" indent="0">
              <a:buNone/>
            </a:pPr>
            <a:endParaRPr lang="en-GB"/>
          </a:p>
        </p:txBody>
      </p:sp>
    </p:spTree>
    <p:extLst>
      <p:ext uri="{BB962C8B-B14F-4D97-AF65-F5344CB8AC3E}">
        <p14:creationId xmlns:p14="http://schemas.microsoft.com/office/powerpoint/2010/main" val="245630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9957" y="1556034"/>
            <a:ext cx="8150819" cy="2443471"/>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747621" y="1769798"/>
            <a:ext cx="6869729" cy="276998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Jackie Brierton</a:t>
            </a:r>
          </a:p>
          <a:p>
            <a:r>
              <a:rPr lang="en-US" sz="6000" spc="-300" dirty="0">
                <a:solidFill>
                  <a:srgbClr val="FEC645"/>
                </a:solidFill>
                <a:latin typeface="Cella" panose="02000009000000000000" pitchFamily="49" charset="0"/>
                <a:cs typeface="Nitti Typewriter" panose="020B0509040000060004" pitchFamily="49" charset="0"/>
              </a:rPr>
              <a:t>GrowBiz</a:t>
            </a:r>
          </a:p>
          <a:p>
            <a:pPr algn="l"/>
            <a:endParaRPr lang="en-GB" sz="6000" b="0" i="0" dirty="0">
              <a:effectLst/>
              <a:latin typeface="nitti-typewriter-normal"/>
            </a:endParaRPr>
          </a:p>
        </p:txBody>
      </p:sp>
      <p:pic>
        <p:nvPicPr>
          <p:cNvPr id="7" name="Picture 6">
            <a:extLst>
              <a:ext uri="{FF2B5EF4-FFF2-40B4-BE49-F238E27FC236}">
                <a16:creationId xmlns:a16="http://schemas.microsoft.com/office/drawing/2014/main" id="{DAA091AF-D1C4-E7D9-90F5-BDF915B595C8}"/>
              </a:ext>
            </a:extLst>
          </p:cNvPr>
          <p:cNvPicPr>
            <a:picLocks noChangeAspect="1"/>
          </p:cNvPicPr>
          <p:nvPr/>
        </p:nvPicPr>
        <p:blipFill>
          <a:blip r:embed="rId4"/>
          <a:stretch>
            <a:fillRect/>
          </a:stretch>
        </p:blipFill>
        <p:spPr>
          <a:xfrm>
            <a:off x="4715123" y="4539787"/>
            <a:ext cx="6541424" cy="1066410"/>
          </a:xfrm>
          <a:prstGeom prst="rect">
            <a:avLst/>
          </a:prstGeom>
        </p:spPr>
      </p:pic>
      <p:sp>
        <p:nvSpPr>
          <p:cNvPr id="9" name="TextBox 8">
            <a:extLst>
              <a:ext uri="{FF2B5EF4-FFF2-40B4-BE49-F238E27FC236}">
                <a16:creationId xmlns:a16="http://schemas.microsoft.com/office/drawing/2014/main" id="{6E3FE236-0F27-55D3-637C-968D79DC22F4}"/>
              </a:ext>
            </a:extLst>
          </p:cNvPr>
          <p:cNvSpPr txBox="1"/>
          <p:nvPr/>
        </p:nvSpPr>
        <p:spPr>
          <a:xfrm>
            <a:off x="1358424" y="4557224"/>
            <a:ext cx="9475151" cy="830997"/>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Purposeful Businesses</a:t>
            </a:r>
            <a:endParaRPr lang="en-GB" sz="5400" b="0" i="0" dirty="0">
              <a:effectLst/>
              <a:latin typeface="nitti-typewriter-normal"/>
            </a:endParaRPr>
          </a:p>
        </p:txBody>
      </p:sp>
    </p:spTree>
    <p:extLst>
      <p:ext uri="{BB962C8B-B14F-4D97-AF65-F5344CB8AC3E}">
        <p14:creationId xmlns:p14="http://schemas.microsoft.com/office/powerpoint/2010/main" val="39913702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9957" y="1556034"/>
            <a:ext cx="8150819" cy="2443471"/>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747621" y="1769798"/>
            <a:ext cx="6869729" cy="276998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Eleonora Vanello</a:t>
            </a:r>
          </a:p>
          <a:p>
            <a:r>
              <a:rPr lang="en-US" sz="6000" spc="-300" dirty="0">
                <a:solidFill>
                  <a:srgbClr val="FEC645"/>
                </a:solidFill>
                <a:latin typeface="Cella" panose="02000009000000000000" pitchFamily="49" charset="0"/>
                <a:cs typeface="Nitti Typewriter" panose="020B0509040000060004" pitchFamily="49" charset="0"/>
              </a:rPr>
              <a:t>Peer Works - Prosper</a:t>
            </a:r>
          </a:p>
          <a:p>
            <a:pPr algn="l"/>
            <a:endParaRPr lang="en-GB" sz="6000" b="0" i="0" dirty="0">
              <a:effectLst/>
              <a:latin typeface="nitti-typewriter-normal"/>
            </a:endParaRPr>
          </a:p>
        </p:txBody>
      </p:sp>
      <p:pic>
        <p:nvPicPr>
          <p:cNvPr id="7" name="Picture 6">
            <a:extLst>
              <a:ext uri="{FF2B5EF4-FFF2-40B4-BE49-F238E27FC236}">
                <a16:creationId xmlns:a16="http://schemas.microsoft.com/office/drawing/2014/main" id="{DAA091AF-D1C4-E7D9-90F5-BDF915B595C8}"/>
              </a:ext>
            </a:extLst>
          </p:cNvPr>
          <p:cNvPicPr>
            <a:picLocks noChangeAspect="1"/>
          </p:cNvPicPr>
          <p:nvPr/>
        </p:nvPicPr>
        <p:blipFill>
          <a:blip r:embed="rId4"/>
          <a:stretch>
            <a:fillRect/>
          </a:stretch>
        </p:blipFill>
        <p:spPr>
          <a:xfrm>
            <a:off x="539957" y="4539787"/>
            <a:ext cx="10716591" cy="1066410"/>
          </a:xfrm>
          <a:prstGeom prst="rect">
            <a:avLst/>
          </a:prstGeom>
        </p:spPr>
      </p:pic>
      <p:sp>
        <p:nvSpPr>
          <p:cNvPr id="9" name="TextBox 8">
            <a:extLst>
              <a:ext uri="{FF2B5EF4-FFF2-40B4-BE49-F238E27FC236}">
                <a16:creationId xmlns:a16="http://schemas.microsoft.com/office/drawing/2014/main" id="{6E3FE236-0F27-55D3-637C-968D79DC22F4}"/>
              </a:ext>
            </a:extLst>
          </p:cNvPr>
          <p:cNvSpPr txBox="1"/>
          <p:nvPr/>
        </p:nvSpPr>
        <p:spPr>
          <a:xfrm>
            <a:off x="294198" y="4557224"/>
            <a:ext cx="10539377" cy="1661993"/>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New Ways of Thinking about Productivity Productivity</a:t>
            </a:r>
            <a:endParaRPr lang="en-GB" sz="5400" b="0" i="0" dirty="0">
              <a:effectLst/>
              <a:latin typeface="nitti-typewriter-normal"/>
            </a:endParaRPr>
          </a:p>
        </p:txBody>
      </p:sp>
    </p:spTree>
    <p:extLst>
      <p:ext uri="{BB962C8B-B14F-4D97-AF65-F5344CB8AC3E}">
        <p14:creationId xmlns:p14="http://schemas.microsoft.com/office/powerpoint/2010/main" val="11644995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986764" y="-2902846"/>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7249" y="1269168"/>
            <a:ext cx="8974965" cy="4924425"/>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1863725" y="3091977"/>
            <a:ext cx="8693746" cy="1384995"/>
          </a:xfrm>
          <a:prstGeom prst="rect">
            <a:avLst/>
          </a:prstGeom>
          <a:noFill/>
        </p:spPr>
        <p:txBody>
          <a:bodyPr wrap="square" lIns="0" tIns="0" rIns="0" bIns="0">
            <a:spAutoFit/>
          </a:bodyPr>
          <a:lstStyle/>
          <a:p>
            <a:r>
              <a:rPr lang="en-US" sz="4500" u="sng" spc="-300" dirty="0">
                <a:solidFill>
                  <a:srgbClr val="FEC645"/>
                </a:solidFill>
                <a:latin typeface="Cella" panose="02000009000000000000" pitchFamily="49" charset="0"/>
                <a:cs typeface="Nitti Typewriter" panose="020B0509040000060004" pitchFamily="49" charset="0"/>
              </a:rPr>
              <a:t>Total output </a:t>
            </a:r>
            <a:r>
              <a:rPr lang="en-US" sz="4500" spc="-300" dirty="0">
                <a:solidFill>
                  <a:srgbClr val="FEC645"/>
                </a:solidFill>
                <a:latin typeface="Cella" panose="02000009000000000000" pitchFamily="49" charset="0"/>
                <a:cs typeface="Nitti Typewriter" panose="020B0509040000060004" pitchFamily="49" charset="0"/>
              </a:rPr>
              <a:t>=    Labor Productivity</a:t>
            </a:r>
          </a:p>
          <a:p>
            <a:r>
              <a:rPr lang="en-US" sz="4500" spc="-300" dirty="0">
                <a:solidFill>
                  <a:srgbClr val="FEC645"/>
                </a:solidFill>
                <a:latin typeface="Cella" panose="02000009000000000000" pitchFamily="49" charset="0"/>
                <a:cs typeface="Nitti Typewriter" panose="020B0509040000060004" pitchFamily="49" charset="0"/>
              </a:rPr>
              <a:t>Total input</a:t>
            </a:r>
          </a:p>
        </p:txBody>
      </p:sp>
    </p:spTree>
    <p:extLst>
      <p:ext uri="{BB962C8B-B14F-4D97-AF65-F5344CB8AC3E}">
        <p14:creationId xmlns:p14="http://schemas.microsoft.com/office/powerpoint/2010/main" val="17029257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986764" y="-2902846"/>
            <a:ext cx="17639312" cy="11756600"/>
          </a:xfrm>
          <a:prstGeom prst="rect">
            <a:avLst/>
          </a:prstGeom>
        </p:spPr>
      </p:pic>
      <p:pic>
        <p:nvPicPr>
          <p:cNvPr id="2" name="Picture 1">
            <a:extLst>
              <a:ext uri="{FF2B5EF4-FFF2-40B4-BE49-F238E27FC236}">
                <a16:creationId xmlns:a16="http://schemas.microsoft.com/office/drawing/2014/main" id="{7ACDD95B-1D64-14C7-8C75-88EC6124FFB3}"/>
              </a:ext>
            </a:extLst>
          </p:cNvPr>
          <p:cNvPicPr>
            <a:picLocks noChangeAspect="1"/>
          </p:cNvPicPr>
          <p:nvPr/>
        </p:nvPicPr>
        <p:blipFill>
          <a:blip r:embed="rId4"/>
          <a:stretch>
            <a:fillRect/>
          </a:stretch>
        </p:blipFill>
        <p:spPr>
          <a:xfrm>
            <a:off x="2435002" y="514350"/>
            <a:ext cx="7659117" cy="5953880"/>
          </a:xfrm>
          <a:custGeom>
            <a:avLst/>
            <a:gdLst>
              <a:gd name="connsiteX0" fmla="*/ 0 w 7659117"/>
              <a:gd name="connsiteY0" fmla="*/ 0 h 5953880"/>
              <a:gd name="connsiteX1" fmla="*/ 589163 w 7659117"/>
              <a:gd name="connsiteY1" fmla="*/ 0 h 5953880"/>
              <a:gd name="connsiteX2" fmla="*/ 1101735 w 7659117"/>
              <a:gd name="connsiteY2" fmla="*/ 0 h 5953880"/>
              <a:gd name="connsiteX3" fmla="*/ 1690897 w 7659117"/>
              <a:gd name="connsiteY3" fmla="*/ 0 h 5953880"/>
              <a:gd name="connsiteX4" fmla="*/ 2356651 w 7659117"/>
              <a:gd name="connsiteY4" fmla="*/ 0 h 5953880"/>
              <a:gd name="connsiteX5" fmla="*/ 3022405 w 7659117"/>
              <a:gd name="connsiteY5" fmla="*/ 0 h 5953880"/>
              <a:gd name="connsiteX6" fmla="*/ 3381795 w 7659117"/>
              <a:gd name="connsiteY6" fmla="*/ 0 h 5953880"/>
              <a:gd name="connsiteX7" fmla="*/ 3894366 w 7659117"/>
              <a:gd name="connsiteY7" fmla="*/ 0 h 5953880"/>
              <a:gd name="connsiteX8" fmla="*/ 4560120 w 7659117"/>
              <a:gd name="connsiteY8" fmla="*/ 0 h 5953880"/>
              <a:gd name="connsiteX9" fmla="*/ 5302466 w 7659117"/>
              <a:gd name="connsiteY9" fmla="*/ 0 h 5953880"/>
              <a:gd name="connsiteX10" fmla="*/ 6044811 w 7659117"/>
              <a:gd name="connsiteY10" fmla="*/ 0 h 5953880"/>
              <a:gd name="connsiteX11" fmla="*/ 6480791 w 7659117"/>
              <a:gd name="connsiteY11" fmla="*/ 0 h 5953880"/>
              <a:gd name="connsiteX12" fmla="*/ 6840181 w 7659117"/>
              <a:gd name="connsiteY12" fmla="*/ 0 h 5953880"/>
              <a:gd name="connsiteX13" fmla="*/ 7659117 w 7659117"/>
              <a:gd name="connsiteY13" fmla="*/ 0 h 5953880"/>
              <a:gd name="connsiteX14" fmla="*/ 7659117 w 7659117"/>
              <a:gd name="connsiteY14" fmla="*/ 595388 h 5953880"/>
              <a:gd name="connsiteX15" fmla="*/ 7659117 w 7659117"/>
              <a:gd name="connsiteY15" fmla="*/ 1250315 h 5953880"/>
              <a:gd name="connsiteX16" fmla="*/ 7659117 w 7659117"/>
              <a:gd name="connsiteY16" fmla="*/ 1667086 h 5953880"/>
              <a:gd name="connsiteX17" fmla="*/ 7659117 w 7659117"/>
              <a:gd name="connsiteY17" fmla="*/ 2322013 h 5953880"/>
              <a:gd name="connsiteX18" fmla="*/ 7659117 w 7659117"/>
              <a:gd name="connsiteY18" fmla="*/ 2857862 h 5953880"/>
              <a:gd name="connsiteX19" fmla="*/ 7659117 w 7659117"/>
              <a:gd name="connsiteY19" fmla="*/ 3274634 h 5953880"/>
              <a:gd name="connsiteX20" fmla="*/ 7659117 w 7659117"/>
              <a:gd name="connsiteY20" fmla="*/ 3870022 h 5953880"/>
              <a:gd name="connsiteX21" fmla="*/ 7659117 w 7659117"/>
              <a:gd name="connsiteY21" fmla="*/ 4286794 h 5953880"/>
              <a:gd name="connsiteX22" fmla="*/ 7659117 w 7659117"/>
              <a:gd name="connsiteY22" fmla="*/ 4703565 h 5953880"/>
              <a:gd name="connsiteX23" fmla="*/ 7659117 w 7659117"/>
              <a:gd name="connsiteY23" fmla="*/ 5358492 h 5953880"/>
              <a:gd name="connsiteX24" fmla="*/ 7659117 w 7659117"/>
              <a:gd name="connsiteY24" fmla="*/ 5953880 h 5953880"/>
              <a:gd name="connsiteX25" fmla="*/ 6993363 w 7659117"/>
              <a:gd name="connsiteY25" fmla="*/ 5953880 h 5953880"/>
              <a:gd name="connsiteX26" fmla="*/ 6557382 w 7659117"/>
              <a:gd name="connsiteY26" fmla="*/ 5953880 h 5953880"/>
              <a:gd name="connsiteX27" fmla="*/ 5968220 w 7659117"/>
              <a:gd name="connsiteY27" fmla="*/ 5953880 h 5953880"/>
              <a:gd name="connsiteX28" fmla="*/ 5532239 w 7659117"/>
              <a:gd name="connsiteY28" fmla="*/ 5953880 h 5953880"/>
              <a:gd name="connsiteX29" fmla="*/ 5096259 w 7659117"/>
              <a:gd name="connsiteY29" fmla="*/ 5953880 h 5953880"/>
              <a:gd name="connsiteX30" fmla="*/ 4353913 w 7659117"/>
              <a:gd name="connsiteY30" fmla="*/ 5953880 h 5953880"/>
              <a:gd name="connsiteX31" fmla="*/ 3764751 w 7659117"/>
              <a:gd name="connsiteY31" fmla="*/ 5953880 h 5953880"/>
              <a:gd name="connsiteX32" fmla="*/ 3405361 w 7659117"/>
              <a:gd name="connsiteY32" fmla="*/ 5953880 h 5953880"/>
              <a:gd name="connsiteX33" fmla="*/ 2969381 w 7659117"/>
              <a:gd name="connsiteY33" fmla="*/ 5953880 h 5953880"/>
              <a:gd name="connsiteX34" fmla="*/ 2303627 w 7659117"/>
              <a:gd name="connsiteY34" fmla="*/ 5953880 h 5953880"/>
              <a:gd name="connsiteX35" fmla="*/ 1867646 w 7659117"/>
              <a:gd name="connsiteY35" fmla="*/ 5953880 h 5953880"/>
              <a:gd name="connsiteX36" fmla="*/ 1201892 w 7659117"/>
              <a:gd name="connsiteY36" fmla="*/ 5953880 h 5953880"/>
              <a:gd name="connsiteX37" fmla="*/ 842503 w 7659117"/>
              <a:gd name="connsiteY37" fmla="*/ 5953880 h 5953880"/>
              <a:gd name="connsiteX38" fmla="*/ 0 w 7659117"/>
              <a:gd name="connsiteY38" fmla="*/ 5953880 h 5953880"/>
              <a:gd name="connsiteX39" fmla="*/ 0 w 7659117"/>
              <a:gd name="connsiteY39" fmla="*/ 5418031 h 5953880"/>
              <a:gd name="connsiteX40" fmla="*/ 0 w 7659117"/>
              <a:gd name="connsiteY40" fmla="*/ 4822643 h 5953880"/>
              <a:gd name="connsiteX41" fmla="*/ 0 w 7659117"/>
              <a:gd name="connsiteY41" fmla="*/ 4227255 h 5953880"/>
              <a:gd name="connsiteX42" fmla="*/ 0 w 7659117"/>
              <a:gd name="connsiteY42" fmla="*/ 3631867 h 5953880"/>
              <a:gd name="connsiteX43" fmla="*/ 0 w 7659117"/>
              <a:gd name="connsiteY43" fmla="*/ 3096018 h 5953880"/>
              <a:gd name="connsiteX44" fmla="*/ 0 w 7659117"/>
              <a:gd name="connsiteY44" fmla="*/ 2619707 h 5953880"/>
              <a:gd name="connsiteX45" fmla="*/ 0 w 7659117"/>
              <a:gd name="connsiteY45" fmla="*/ 2143397 h 5953880"/>
              <a:gd name="connsiteX46" fmla="*/ 0 w 7659117"/>
              <a:gd name="connsiteY46" fmla="*/ 1428931 h 5953880"/>
              <a:gd name="connsiteX47" fmla="*/ 0 w 7659117"/>
              <a:gd name="connsiteY47" fmla="*/ 833543 h 5953880"/>
              <a:gd name="connsiteX48" fmla="*/ 0 w 7659117"/>
              <a:gd name="connsiteY48" fmla="*/ 0 h 595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59117" h="5953880" fill="none" extrusionOk="0">
                <a:moveTo>
                  <a:pt x="0" y="0"/>
                </a:moveTo>
                <a:cubicBezTo>
                  <a:pt x="238045" y="-22870"/>
                  <a:pt x="420268" y="17724"/>
                  <a:pt x="589163" y="0"/>
                </a:cubicBezTo>
                <a:cubicBezTo>
                  <a:pt x="758058" y="-17724"/>
                  <a:pt x="939822" y="11773"/>
                  <a:pt x="1101735" y="0"/>
                </a:cubicBezTo>
                <a:cubicBezTo>
                  <a:pt x="1263648" y="-11773"/>
                  <a:pt x="1399221" y="67219"/>
                  <a:pt x="1690897" y="0"/>
                </a:cubicBezTo>
                <a:cubicBezTo>
                  <a:pt x="1982573" y="-67219"/>
                  <a:pt x="2214998" y="693"/>
                  <a:pt x="2356651" y="0"/>
                </a:cubicBezTo>
                <a:cubicBezTo>
                  <a:pt x="2498304" y="-693"/>
                  <a:pt x="2701625" y="16786"/>
                  <a:pt x="3022405" y="0"/>
                </a:cubicBezTo>
                <a:cubicBezTo>
                  <a:pt x="3343185" y="-16786"/>
                  <a:pt x="3258017" y="11251"/>
                  <a:pt x="3381795" y="0"/>
                </a:cubicBezTo>
                <a:cubicBezTo>
                  <a:pt x="3505573" y="-11251"/>
                  <a:pt x="3784886" y="45982"/>
                  <a:pt x="3894366" y="0"/>
                </a:cubicBezTo>
                <a:cubicBezTo>
                  <a:pt x="4003846" y="-45982"/>
                  <a:pt x="4367669" y="47680"/>
                  <a:pt x="4560120" y="0"/>
                </a:cubicBezTo>
                <a:cubicBezTo>
                  <a:pt x="4752571" y="-47680"/>
                  <a:pt x="5083037" y="71476"/>
                  <a:pt x="5302466" y="0"/>
                </a:cubicBezTo>
                <a:cubicBezTo>
                  <a:pt x="5521895" y="-71476"/>
                  <a:pt x="5780287" y="53967"/>
                  <a:pt x="6044811" y="0"/>
                </a:cubicBezTo>
                <a:cubicBezTo>
                  <a:pt x="6309335" y="-53967"/>
                  <a:pt x="6388400" y="27019"/>
                  <a:pt x="6480791" y="0"/>
                </a:cubicBezTo>
                <a:cubicBezTo>
                  <a:pt x="6573182" y="-27019"/>
                  <a:pt x="6758854" y="23924"/>
                  <a:pt x="6840181" y="0"/>
                </a:cubicBezTo>
                <a:cubicBezTo>
                  <a:pt x="6921508" y="-23924"/>
                  <a:pt x="7276855" y="13538"/>
                  <a:pt x="7659117" y="0"/>
                </a:cubicBezTo>
                <a:cubicBezTo>
                  <a:pt x="7676521" y="158286"/>
                  <a:pt x="7607725" y="345861"/>
                  <a:pt x="7659117" y="595388"/>
                </a:cubicBezTo>
                <a:cubicBezTo>
                  <a:pt x="7710509" y="844915"/>
                  <a:pt x="7638607" y="975314"/>
                  <a:pt x="7659117" y="1250315"/>
                </a:cubicBezTo>
                <a:cubicBezTo>
                  <a:pt x="7679627" y="1525316"/>
                  <a:pt x="7629951" y="1553487"/>
                  <a:pt x="7659117" y="1667086"/>
                </a:cubicBezTo>
                <a:cubicBezTo>
                  <a:pt x="7688283" y="1780685"/>
                  <a:pt x="7617356" y="2151814"/>
                  <a:pt x="7659117" y="2322013"/>
                </a:cubicBezTo>
                <a:cubicBezTo>
                  <a:pt x="7700878" y="2492212"/>
                  <a:pt x="7657567" y="2663603"/>
                  <a:pt x="7659117" y="2857862"/>
                </a:cubicBezTo>
                <a:cubicBezTo>
                  <a:pt x="7660667" y="3052121"/>
                  <a:pt x="7644466" y="3135768"/>
                  <a:pt x="7659117" y="3274634"/>
                </a:cubicBezTo>
                <a:cubicBezTo>
                  <a:pt x="7673768" y="3413500"/>
                  <a:pt x="7633098" y="3625471"/>
                  <a:pt x="7659117" y="3870022"/>
                </a:cubicBezTo>
                <a:cubicBezTo>
                  <a:pt x="7685136" y="4114573"/>
                  <a:pt x="7614198" y="4189122"/>
                  <a:pt x="7659117" y="4286794"/>
                </a:cubicBezTo>
                <a:cubicBezTo>
                  <a:pt x="7704036" y="4384466"/>
                  <a:pt x="7641189" y="4498074"/>
                  <a:pt x="7659117" y="4703565"/>
                </a:cubicBezTo>
                <a:cubicBezTo>
                  <a:pt x="7677045" y="4909056"/>
                  <a:pt x="7604162" y="5149653"/>
                  <a:pt x="7659117" y="5358492"/>
                </a:cubicBezTo>
                <a:cubicBezTo>
                  <a:pt x="7714072" y="5567331"/>
                  <a:pt x="7611485" y="5677277"/>
                  <a:pt x="7659117" y="5953880"/>
                </a:cubicBezTo>
                <a:cubicBezTo>
                  <a:pt x="7381000" y="6013318"/>
                  <a:pt x="7215654" y="5923365"/>
                  <a:pt x="6993363" y="5953880"/>
                </a:cubicBezTo>
                <a:cubicBezTo>
                  <a:pt x="6771072" y="5984395"/>
                  <a:pt x="6752666" y="5909041"/>
                  <a:pt x="6557382" y="5953880"/>
                </a:cubicBezTo>
                <a:cubicBezTo>
                  <a:pt x="6362098" y="5998719"/>
                  <a:pt x="6180019" y="5891514"/>
                  <a:pt x="5968220" y="5953880"/>
                </a:cubicBezTo>
                <a:cubicBezTo>
                  <a:pt x="5756421" y="6016246"/>
                  <a:pt x="5648424" y="5905014"/>
                  <a:pt x="5532239" y="5953880"/>
                </a:cubicBezTo>
                <a:cubicBezTo>
                  <a:pt x="5416054" y="6002746"/>
                  <a:pt x="5244240" y="5934686"/>
                  <a:pt x="5096259" y="5953880"/>
                </a:cubicBezTo>
                <a:cubicBezTo>
                  <a:pt x="4948278" y="5973074"/>
                  <a:pt x="4579700" y="5866446"/>
                  <a:pt x="4353913" y="5953880"/>
                </a:cubicBezTo>
                <a:cubicBezTo>
                  <a:pt x="4128126" y="6041314"/>
                  <a:pt x="3925177" y="5929966"/>
                  <a:pt x="3764751" y="5953880"/>
                </a:cubicBezTo>
                <a:cubicBezTo>
                  <a:pt x="3604325" y="5977794"/>
                  <a:pt x="3569891" y="5933280"/>
                  <a:pt x="3405361" y="5953880"/>
                </a:cubicBezTo>
                <a:cubicBezTo>
                  <a:pt x="3240831" y="5974480"/>
                  <a:pt x="3181892" y="5926788"/>
                  <a:pt x="2969381" y="5953880"/>
                </a:cubicBezTo>
                <a:cubicBezTo>
                  <a:pt x="2756870" y="5980972"/>
                  <a:pt x="2533722" y="5897086"/>
                  <a:pt x="2303627" y="5953880"/>
                </a:cubicBezTo>
                <a:cubicBezTo>
                  <a:pt x="2073532" y="6010674"/>
                  <a:pt x="2061133" y="5939508"/>
                  <a:pt x="1867646" y="5953880"/>
                </a:cubicBezTo>
                <a:cubicBezTo>
                  <a:pt x="1674159" y="5968252"/>
                  <a:pt x="1517445" y="5925325"/>
                  <a:pt x="1201892" y="5953880"/>
                </a:cubicBezTo>
                <a:cubicBezTo>
                  <a:pt x="886339" y="5982435"/>
                  <a:pt x="915592" y="5931982"/>
                  <a:pt x="842503" y="5953880"/>
                </a:cubicBezTo>
                <a:cubicBezTo>
                  <a:pt x="769414" y="5975778"/>
                  <a:pt x="358523" y="5871365"/>
                  <a:pt x="0" y="5953880"/>
                </a:cubicBezTo>
                <a:cubicBezTo>
                  <a:pt x="-46063" y="5732416"/>
                  <a:pt x="4495" y="5684550"/>
                  <a:pt x="0" y="5418031"/>
                </a:cubicBezTo>
                <a:cubicBezTo>
                  <a:pt x="-4495" y="5151512"/>
                  <a:pt x="24137" y="5026696"/>
                  <a:pt x="0" y="4822643"/>
                </a:cubicBezTo>
                <a:cubicBezTo>
                  <a:pt x="-24137" y="4618590"/>
                  <a:pt x="8649" y="4501438"/>
                  <a:pt x="0" y="4227255"/>
                </a:cubicBezTo>
                <a:cubicBezTo>
                  <a:pt x="-8649" y="3953072"/>
                  <a:pt x="60923" y="3794626"/>
                  <a:pt x="0" y="3631867"/>
                </a:cubicBezTo>
                <a:cubicBezTo>
                  <a:pt x="-60923" y="3469108"/>
                  <a:pt x="28893" y="3262598"/>
                  <a:pt x="0" y="3096018"/>
                </a:cubicBezTo>
                <a:cubicBezTo>
                  <a:pt x="-28893" y="2929438"/>
                  <a:pt x="6894" y="2813872"/>
                  <a:pt x="0" y="2619707"/>
                </a:cubicBezTo>
                <a:cubicBezTo>
                  <a:pt x="-6894" y="2425542"/>
                  <a:pt x="32027" y="2286882"/>
                  <a:pt x="0" y="2143397"/>
                </a:cubicBezTo>
                <a:cubicBezTo>
                  <a:pt x="-32027" y="1999912"/>
                  <a:pt x="62443" y="1785717"/>
                  <a:pt x="0" y="1428931"/>
                </a:cubicBezTo>
                <a:cubicBezTo>
                  <a:pt x="-62443" y="1072145"/>
                  <a:pt x="3247" y="958693"/>
                  <a:pt x="0" y="833543"/>
                </a:cubicBezTo>
                <a:cubicBezTo>
                  <a:pt x="-3247" y="708393"/>
                  <a:pt x="43708" y="308776"/>
                  <a:pt x="0" y="0"/>
                </a:cubicBezTo>
                <a:close/>
              </a:path>
              <a:path w="7659117" h="5953880" stroke="0" extrusionOk="0">
                <a:moveTo>
                  <a:pt x="0" y="0"/>
                </a:moveTo>
                <a:cubicBezTo>
                  <a:pt x="322446" y="-21450"/>
                  <a:pt x="437938" y="23644"/>
                  <a:pt x="742345" y="0"/>
                </a:cubicBezTo>
                <a:cubicBezTo>
                  <a:pt x="1046752" y="-23644"/>
                  <a:pt x="1157488" y="48389"/>
                  <a:pt x="1331508" y="0"/>
                </a:cubicBezTo>
                <a:cubicBezTo>
                  <a:pt x="1505528" y="-48389"/>
                  <a:pt x="1673348" y="5037"/>
                  <a:pt x="1767489" y="0"/>
                </a:cubicBezTo>
                <a:cubicBezTo>
                  <a:pt x="1861630" y="-5037"/>
                  <a:pt x="2091113" y="68870"/>
                  <a:pt x="2356651" y="0"/>
                </a:cubicBezTo>
                <a:cubicBezTo>
                  <a:pt x="2622189" y="-68870"/>
                  <a:pt x="2856015" y="53058"/>
                  <a:pt x="3098997" y="0"/>
                </a:cubicBezTo>
                <a:cubicBezTo>
                  <a:pt x="3341979" y="-53058"/>
                  <a:pt x="3425002" y="3283"/>
                  <a:pt x="3534977" y="0"/>
                </a:cubicBezTo>
                <a:cubicBezTo>
                  <a:pt x="3644952" y="-3283"/>
                  <a:pt x="3735669" y="8830"/>
                  <a:pt x="3894366" y="0"/>
                </a:cubicBezTo>
                <a:cubicBezTo>
                  <a:pt x="4053063" y="-8830"/>
                  <a:pt x="4305875" y="37828"/>
                  <a:pt x="4483529" y="0"/>
                </a:cubicBezTo>
                <a:cubicBezTo>
                  <a:pt x="4661183" y="-37828"/>
                  <a:pt x="4860358" y="41879"/>
                  <a:pt x="5072692" y="0"/>
                </a:cubicBezTo>
                <a:cubicBezTo>
                  <a:pt x="5285026" y="-41879"/>
                  <a:pt x="5469928" y="78587"/>
                  <a:pt x="5738446" y="0"/>
                </a:cubicBezTo>
                <a:cubicBezTo>
                  <a:pt x="6006964" y="-78587"/>
                  <a:pt x="6005246" y="19236"/>
                  <a:pt x="6251018" y="0"/>
                </a:cubicBezTo>
                <a:cubicBezTo>
                  <a:pt x="6496790" y="-19236"/>
                  <a:pt x="6498505" y="7469"/>
                  <a:pt x="6610407" y="0"/>
                </a:cubicBezTo>
                <a:cubicBezTo>
                  <a:pt x="6722309" y="-7469"/>
                  <a:pt x="6925687" y="16270"/>
                  <a:pt x="7046388" y="0"/>
                </a:cubicBezTo>
                <a:cubicBezTo>
                  <a:pt x="7167089" y="-16270"/>
                  <a:pt x="7368084" y="29028"/>
                  <a:pt x="7659117" y="0"/>
                </a:cubicBezTo>
                <a:cubicBezTo>
                  <a:pt x="7694844" y="198562"/>
                  <a:pt x="7603555" y="290628"/>
                  <a:pt x="7659117" y="476310"/>
                </a:cubicBezTo>
                <a:cubicBezTo>
                  <a:pt x="7714679" y="661992"/>
                  <a:pt x="7599599" y="905711"/>
                  <a:pt x="7659117" y="1071698"/>
                </a:cubicBezTo>
                <a:cubicBezTo>
                  <a:pt x="7718635" y="1237685"/>
                  <a:pt x="7607015" y="1352514"/>
                  <a:pt x="7659117" y="1607548"/>
                </a:cubicBezTo>
                <a:cubicBezTo>
                  <a:pt x="7711219" y="1862582"/>
                  <a:pt x="7598231" y="2072146"/>
                  <a:pt x="7659117" y="2322013"/>
                </a:cubicBezTo>
                <a:cubicBezTo>
                  <a:pt x="7720003" y="2571881"/>
                  <a:pt x="7622865" y="2592993"/>
                  <a:pt x="7659117" y="2857862"/>
                </a:cubicBezTo>
                <a:cubicBezTo>
                  <a:pt x="7695369" y="3122731"/>
                  <a:pt x="7602622" y="3195617"/>
                  <a:pt x="7659117" y="3334173"/>
                </a:cubicBezTo>
                <a:cubicBezTo>
                  <a:pt x="7715612" y="3472729"/>
                  <a:pt x="7639476" y="3691025"/>
                  <a:pt x="7659117" y="3870022"/>
                </a:cubicBezTo>
                <a:cubicBezTo>
                  <a:pt x="7678758" y="4049019"/>
                  <a:pt x="7593373" y="4243781"/>
                  <a:pt x="7659117" y="4465410"/>
                </a:cubicBezTo>
                <a:cubicBezTo>
                  <a:pt x="7724861" y="4687039"/>
                  <a:pt x="7605781" y="4866852"/>
                  <a:pt x="7659117" y="5120337"/>
                </a:cubicBezTo>
                <a:cubicBezTo>
                  <a:pt x="7712453" y="5373822"/>
                  <a:pt x="7620835" y="5618561"/>
                  <a:pt x="7659117" y="5953880"/>
                </a:cubicBezTo>
                <a:cubicBezTo>
                  <a:pt x="7436133" y="5977586"/>
                  <a:pt x="7327244" y="5889085"/>
                  <a:pt x="7069954" y="5953880"/>
                </a:cubicBezTo>
                <a:cubicBezTo>
                  <a:pt x="6812664" y="6018675"/>
                  <a:pt x="6539063" y="5939973"/>
                  <a:pt x="6327609" y="5953880"/>
                </a:cubicBezTo>
                <a:cubicBezTo>
                  <a:pt x="6116155" y="5967787"/>
                  <a:pt x="6121796" y="5938733"/>
                  <a:pt x="5968220" y="5953880"/>
                </a:cubicBezTo>
                <a:cubicBezTo>
                  <a:pt x="5814644" y="5969027"/>
                  <a:pt x="5753031" y="5922458"/>
                  <a:pt x="5608830" y="5953880"/>
                </a:cubicBezTo>
                <a:cubicBezTo>
                  <a:pt x="5464629" y="5985302"/>
                  <a:pt x="5325050" y="5949415"/>
                  <a:pt x="5096259" y="5953880"/>
                </a:cubicBezTo>
                <a:cubicBezTo>
                  <a:pt x="4867468" y="5958345"/>
                  <a:pt x="4632781" y="5945988"/>
                  <a:pt x="4507096" y="5953880"/>
                </a:cubicBezTo>
                <a:cubicBezTo>
                  <a:pt x="4381411" y="5961772"/>
                  <a:pt x="4149902" y="5907543"/>
                  <a:pt x="3994524" y="5953880"/>
                </a:cubicBezTo>
                <a:cubicBezTo>
                  <a:pt x="3839146" y="6000217"/>
                  <a:pt x="3540070" y="5934692"/>
                  <a:pt x="3328770" y="5953880"/>
                </a:cubicBezTo>
                <a:cubicBezTo>
                  <a:pt x="3117470" y="5973068"/>
                  <a:pt x="2886003" y="5931544"/>
                  <a:pt x="2586425" y="5953880"/>
                </a:cubicBezTo>
                <a:cubicBezTo>
                  <a:pt x="2286847" y="5976216"/>
                  <a:pt x="2125336" y="5893702"/>
                  <a:pt x="1997262" y="5953880"/>
                </a:cubicBezTo>
                <a:cubicBezTo>
                  <a:pt x="1869188" y="6014058"/>
                  <a:pt x="1676105" y="5947559"/>
                  <a:pt x="1484690" y="5953880"/>
                </a:cubicBezTo>
                <a:cubicBezTo>
                  <a:pt x="1293275" y="5960201"/>
                  <a:pt x="1103630" y="5953032"/>
                  <a:pt x="742345" y="5953880"/>
                </a:cubicBezTo>
                <a:cubicBezTo>
                  <a:pt x="381060" y="5954728"/>
                  <a:pt x="350337" y="5866841"/>
                  <a:pt x="0" y="5953880"/>
                </a:cubicBezTo>
                <a:cubicBezTo>
                  <a:pt x="-41582" y="5755380"/>
                  <a:pt x="47202" y="5436918"/>
                  <a:pt x="0" y="5298953"/>
                </a:cubicBezTo>
                <a:cubicBezTo>
                  <a:pt x="-47202" y="5160988"/>
                  <a:pt x="10746" y="5005827"/>
                  <a:pt x="0" y="4882182"/>
                </a:cubicBezTo>
                <a:cubicBezTo>
                  <a:pt x="-10746" y="4758537"/>
                  <a:pt x="7855" y="4624155"/>
                  <a:pt x="0" y="4465410"/>
                </a:cubicBezTo>
                <a:cubicBezTo>
                  <a:pt x="-7855" y="4306665"/>
                  <a:pt x="47658" y="4138000"/>
                  <a:pt x="0" y="4048638"/>
                </a:cubicBezTo>
                <a:cubicBezTo>
                  <a:pt x="-47658" y="3959276"/>
                  <a:pt x="43005" y="3678489"/>
                  <a:pt x="0" y="3393712"/>
                </a:cubicBezTo>
                <a:cubicBezTo>
                  <a:pt x="-43005" y="3108935"/>
                  <a:pt x="7733" y="3183424"/>
                  <a:pt x="0" y="2976940"/>
                </a:cubicBezTo>
                <a:cubicBezTo>
                  <a:pt x="-7733" y="2770456"/>
                  <a:pt x="43577" y="2655281"/>
                  <a:pt x="0" y="2560168"/>
                </a:cubicBezTo>
                <a:cubicBezTo>
                  <a:pt x="-43577" y="2465055"/>
                  <a:pt x="44174" y="2301242"/>
                  <a:pt x="0" y="2143397"/>
                </a:cubicBezTo>
                <a:cubicBezTo>
                  <a:pt x="-44174" y="1985552"/>
                  <a:pt x="18589" y="1804110"/>
                  <a:pt x="0" y="1607548"/>
                </a:cubicBezTo>
                <a:cubicBezTo>
                  <a:pt x="-18589" y="1410986"/>
                  <a:pt x="40786" y="1307447"/>
                  <a:pt x="0" y="1012160"/>
                </a:cubicBezTo>
                <a:cubicBezTo>
                  <a:pt x="-40786" y="716873"/>
                  <a:pt x="35688" y="256107"/>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pic>
      <p:sp>
        <p:nvSpPr>
          <p:cNvPr id="3" name="TextBox 2">
            <a:extLst>
              <a:ext uri="{FF2B5EF4-FFF2-40B4-BE49-F238E27FC236}">
                <a16:creationId xmlns:a16="http://schemas.microsoft.com/office/drawing/2014/main" id="{C3BDB59C-6B6B-6E0C-20C0-FD13F1F3AFC1}"/>
              </a:ext>
            </a:extLst>
          </p:cNvPr>
          <p:cNvSpPr txBox="1"/>
          <p:nvPr/>
        </p:nvSpPr>
        <p:spPr>
          <a:xfrm>
            <a:off x="2495427" y="6542385"/>
            <a:ext cx="7598692" cy="261610"/>
          </a:xfrm>
          <a:prstGeom prst="rect">
            <a:avLst/>
          </a:prstGeom>
          <a:noFill/>
        </p:spPr>
        <p:txBody>
          <a:bodyPr wrap="square" rtlCol="0">
            <a:spAutoFit/>
          </a:bodyPr>
          <a:lstStyle/>
          <a:p>
            <a:r>
              <a:rPr lang="en-GB" sz="1050" dirty="0"/>
              <a:t>Source: Making the Business Case for Triple Bottom Line and ESG, Jessica </a:t>
            </a:r>
            <a:r>
              <a:rPr lang="en-GB" sz="1050" dirty="0" err="1"/>
              <a:t>Glorius</a:t>
            </a:r>
            <a:r>
              <a:rPr lang="en-GB" sz="1050"/>
              <a:t>-Dangelo, https://designwithma.com/</a:t>
            </a:r>
            <a:endParaRPr lang="en-GB" sz="1050" dirty="0"/>
          </a:p>
        </p:txBody>
      </p:sp>
    </p:spTree>
    <p:extLst>
      <p:ext uri="{BB962C8B-B14F-4D97-AF65-F5344CB8AC3E}">
        <p14:creationId xmlns:p14="http://schemas.microsoft.com/office/powerpoint/2010/main" val="40558878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986764" y="-2902846"/>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7249" y="1269168"/>
            <a:ext cx="8974965" cy="4924425"/>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1063945" y="404057"/>
            <a:ext cx="2783900" cy="615553"/>
          </a:xfrm>
          <a:prstGeom prst="rect">
            <a:avLst/>
          </a:prstGeom>
          <a:noFill/>
        </p:spPr>
        <p:txBody>
          <a:bodyPr wrap="square" lIns="0" tIns="0" rIns="0" bIns="0">
            <a:spAutoFit/>
          </a:bodyPr>
          <a:lstStyle/>
          <a:p>
            <a:r>
              <a:rPr lang="en-US" sz="4000" b="1" dirty="0">
                <a:solidFill>
                  <a:srgbClr val="002F5F"/>
                </a:solidFill>
                <a:latin typeface="Cella" panose="02000009000000000000" pitchFamily="49" charset="0"/>
                <a:cs typeface="Nitti Typewriter" panose="020B0509040000060004" pitchFamily="49" charset="0"/>
              </a:rPr>
              <a:t>Agenda</a:t>
            </a:r>
          </a:p>
        </p:txBody>
      </p:sp>
      <p:sp>
        <p:nvSpPr>
          <p:cNvPr id="8" name="TextBox 7">
            <a:extLst>
              <a:ext uri="{FF2B5EF4-FFF2-40B4-BE49-F238E27FC236}">
                <a16:creationId xmlns:a16="http://schemas.microsoft.com/office/drawing/2014/main" id="{DAED11B1-E03E-BC0B-237C-C0F6B15178FE}"/>
              </a:ext>
            </a:extLst>
          </p:cNvPr>
          <p:cNvSpPr txBox="1"/>
          <p:nvPr/>
        </p:nvSpPr>
        <p:spPr>
          <a:xfrm>
            <a:off x="738688" y="1417921"/>
            <a:ext cx="8693746" cy="4924425"/>
          </a:xfrm>
          <a:prstGeom prst="rect">
            <a:avLst/>
          </a:prstGeom>
          <a:noFill/>
        </p:spPr>
        <p:txBody>
          <a:bodyPr wrap="square" lIns="0" tIns="0" rIns="0" bIns="0">
            <a:spAutoFit/>
          </a:bodyPr>
          <a:lstStyle/>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Welcome </a:t>
            </a:r>
          </a:p>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Introduction to the project</a:t>
            </a:r>
          </a:p>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Now is the Time for Purpose</a:t>
            </a:r>
          </a:p>
          <a:p>
            <a:pPr marL="457200" indent="-457200">
              <a:buFont typeface="Arial" panose="020B0604020202020204" pitchFamily="34" charset="0"/>
              <a:buChar char="•"/>
            </a:pPr>
            <a:r>
              <a:rPr lang="en-GB" sz="3200" spc="-300" dirty="0">
                <a:solidFill>
                  <a:srgbClr val="FEC645"/>
                </a:solidFill>
                <a:latin typeface="Cella" panose="02000009000000000000" pitchFamily="49" charset="0"/>
                <a:cs typeface="Nitti Typewriter" panose="020B0509040000060004" pitchFamily="49" charset="0"/>
              </a:rPr>
              <a:t>Purpose-led business models, productivity and meaningful work</a:t>
            </a:r>
          </a:p>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Purposeful Businesses</a:t>
            </a:r>
          </a:p>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New ways of thinking about productivity</a:t>
            </a:r>
          </a:p>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Q&amp;A &amp; Group discussion</a:t>
            </a:r>
          </a:p>
          <a:p>
            <a:pPr marL="457200" indent="-457200">
              <a:buFont typeface="Arial" panose="020B0604020202020204" pitchFamily="34" charset="0"/>
              <a:buChar char="•"/>
            </a:pPr>
            <a:r>
              <a:rPr lang="en-US" sz="3200" spc="-300" dirty="0">
                <a:solidFill>
                  <a:srgbClr val="FEC645"/>
                </a:solidFill>
                <a:latin typeface="Cella" panose="02000009000000000000" pitchFamily="49" charset="0"/>
                <a:cs typeface="Nitti Typewriter" panose="020B0509040000060004" pitchFamily="49" charset="0"/>
              </a:rPr>
              <a:t>Close </a:t>
            </a:r>
          </a:p>
          <a:p>
            <a:pPr marL="457200" indent="-457200">
              <a:buFont typeface="Arial" panose="020B0604020202020204" pitchFamily="34" charset="0"/>
              <a:buChar char="•"/>
            </a:pPr>
            <a:endParaRPr lang="en-US" sz="3200" spc="-300" dirty="0">
              <a:solidFill>
                <a:srgbClr val="FEC645"/>
              </a:solidFill>
              <a:latin typeface="Cella" panose="02000009000000000000" pitchFamily="49" charset="0"/>
              <a:cs typeface="Nitti Typewriter" panose="020B0509040000060004" pitchFamily="49" charset="0"/>
            </a:endParaRPr>
          </a:p>
        </p:txBody>
      </p:sp>
    </p:spTree>
    <p:extLst>
      <p:ext uri="{BB962C8B-B14F-4D97-AF65-F5344CB8AC3E}">
        <p14:creationId xmlns:p14="http://schemas.microsoft.com/office/powerpoint/2010/main" val="147956927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9957" y="1556034"/>
            <a:ext cx="8150819" cy="3413531"/>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1264456" y="2270730"/>
            <a:ext cx="6869729" cy="276998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Q&amp;A </a:t>
            </a:r>
          </a:p>
          <a:p>
            <a:r>
              <a:rPr lang="en-US" sz="6000" spc="-300" dirty="0">
                <a:solidFill>
                  <a:srgbClr val="FEC645"/>
                </a:solidFill>
                <a:latin typeface="Cella" panose="02000009000000000000" pitchFamily="49" charset="0"/>
                <a:cs typeface="Nitti Typewriter" panose="020B0509040000060004" pitchFamily="49" charset="0"/>
              </a:rPr>
              <a:t>Group Discussion</a:t>
            </a:r>
          </a:p>
          <a:p>
            <a:pPr algn="l"/>
            <a:endParaRPr lang="en-GB" sz="6000" b="0" i="0" dirty="0">
              <a:effectLst/>
              <a:latin typeface="nitti-typewriter-normal"/>
            </a:endParaRPr>
          </a:p>
        </p:txBody>
      </p:sp>
    </p:spTree>
    <p:extLst>
      <p:ext uri="{BB962C8B-B14F-4D97-AF65-F5344CB8AC3E}">
        <p14:creationId xmlns:p14="http://schemas.microsoft.com/office/powerpoint/2010/main" val="263225814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5081126" y="-3073081"/>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7249" y="1269168"/>
            <a:ext cx="11159120" cy="4765871"/>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1063945" y="404057"/>
            <a:ext cx="2783900" cy="615553"/>
          </a:xfrm>
          <a:prstGeom prst="rect">
            <a:avLst/>
          </a:prstGeom>
          <a:noFill/>
        </p:spPr>
        <p:txBody>
          <a:bodyPr wrap="square" lIns="0" tIns="0" rIns="0" bIns="0">
            <a:spAutoFit/>
          </a:bodyPr>
          <a:lstStyle/>
          <a:p>
            <a:r>
              <a:rPr lang="en-US" sz="4000" b="1" dirty="0">
                <a:solidFill>
                  <a:srgbClr val="002F5F"/>
                </a:solidFill>
                <a:latin typeface="Cella" panose="02000009000000000000" pitchFamily="49" charset="0"/>
                <a:cs typeface="Nitti Typewriter" panose="020B0509040000060004" pitchFamily="49" charset="0"/>
              </a:rPr>
              <a:t>Questions</a:t>
            </a:r>
          </a:p>
        </p:txBody>
      </p:sp>
      <p:sp>
        <p:nvSpPr>
          <p:cNvPr id="8" name="TextBox 7">
            <a:extLst>
              <a:ext uri="{FF2B5EF4-FFF2-40B4-BE49-F238E27FC236}">
                <a16:creationId xmlns:a16="http://schemas.microsoft.com/office/drawing/2014/main" id="{DAED11B1-E03E-BC0B-237C-C0F6B15178FE}"/>
              </a:ext>
            </a:extLst>
          </p:cNvPr>
          <p:cNvSpPr txBox="1"/>
          <p:nvPr/>
        </p:nvSpPr>
        <p:spPr>
          <a:xfrm>
            <a:off x="746638" y="1758839"/>
            <a:ext cx="10774801" cy="4401205"/>
          </a:xfrm>
          <a:prstGeom prst="rect">
            <a:avLst/>
          </a:prstGeom>
          <a:noFill/>
        </p:spPr>
        <p:txBody>
          <a:bodyPr wrap="square" lIns="0" tIns="0" rIns="0" bIns="0">
            <a:spAutoFit/>
          </a:bodyPr>
          <a:lstStyle/>
          <a:p>
            <a:pPr marL="457200" indent="-457200">
              <a:buFont typeface="Arial" panose="020B0604020202020204" pitchFamily="34" charset="0"/>
              <a:buChar char="•"/>
            </a:pPr>
            <a:r>
              <a:rPr lang="en-GB" sz="2800" spc="-300" dirty="0">
                <a:solidFill>
                  <a:srgbClr val="FEC645"/>
                </a:solidFill>
                <a:latin typeface="Cella" panose="02000009000000000000" pitchFamily="49" charset="0"/>
                <a:cs typeface="Nitti Typewriter" panose="020B0509040000060004" pitchFamily="49" charset="0"/>
              </a:rPr>
              <a:t>In what ways do you think purpose-driven businesses can enhance productivity compared to traditional profit-focused models? </a:t>
            </a:r>
          </a:p>
          <a:p>
            <a:pPr marL="457200" indent="-457200">
              <a:buFont typeface="Arial" panose="020B0604020202020204" pitchFamily="34" charset="0"/>
              <a:buChar char="•"/>
            </a:pPr>
            <a:endParaRPr lang="en-GB" sz="1000" spc="-300" dirty="0">
              <a:solidFill>
                <a:srgbClr val="FEC645"/>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800" spc="-300" dirty="0">
                <a:solidFill>
                  <a:srgbClr val="FEC645"/>
                </a:solidFill>
                <a:latin typeface="Cella" panose="02000009000000000000" pitchFamily="49" charset="0"/>
                <a:cs typeface="Nitti Typewriter" panose="020B0509040000060004" pitchFamily="49" charset="0"/>
              </a:rPr>
              <a:t>How can businesses balance the need for profitability with the broader goals of social and environmental responsibility? </a:t>
            </a:r>
          </a:p>
          <a:p>
            <a:pPr marL="457200" indent="-457200">
              <a:buFont typeface="Arial" panose="020B0604020202020204" pitchFamily="34" charset="0"/>
              <a:buChar char="•"/>
            </a:pPr>
            <a:endParaRPr lang="en-GB" sz="1000" spc="-300" dirty="0">
              <a:solidFill>
                <a:srgbClr val="FEC645"/>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800" spc="-300" dirty="0">
                <a:solidFill>
                  <a:srgbClr val="FEC645"/>
                </a:solidFill>
                <a:latin typeface="Cella" panose="02000009000000000000" pitchFamily="49" charset="0"/>
                <a:cs typeface="Nitti Typewriter" panose="020B0509040000060004" pitchFamily="49" charset="0"/>
              </a:rPr>
              <a:t>What examples have you seen of successful purpose-led businesses? What made them successful? What can we learn from these examples?  </a:t>
            </a:r>
          </a:p>
          <a:p>
            <a:pPr marL="457200" indent="-457200">
              <a:buFont typeface="Arial" panose="020B0604020202020204" pitchFamily="34" charset="0"/>
              <a:buChar char="•"/>
            </a:pPr>
            <a:endParaRPr lang="en-GB" sz="1000" spc="-300" dirty="0">
              <a:solidFill>
                <a:srgbClr val="FEC645"/>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800" spc="-300" dirty="0">
                <a:solidFill>
                  <a:srgbClr val="FEC645"/>
                </a:solidFill>
                <a:latin typeface="Cella" panose="02000009000000000000" pitchFamily="49" charset="0"/>
                <a:cs typeface="Nitti Typewriter" panose="020B0509040000060004" pitchFamily="49" charset="0"/>
              </a:rPr>
              <a:t>In your opinion, what can the Scottish government do to support and incentivise businesses to adopt purpose-driven practices?</a:t>
            </a:r>
          </a:p>
          <a:p>
            <a:pPr marL="457200" indent="-457200">
              <a:buFont typeface="Arial" panose="020B0604020202020204" pitchFamily="34" charset="0"/>
              <a:buChar char="•"/>
            </a:pPr>
            <a:endParaRPr lang="en-US" sz="3200" spc="-300" dirty="0">
              <a:solidFill>
                <a:srgbClr val="FEC645"/>
              </a:solidFill>
              <a:latin typeface="Cella" panose="02000009000000000000" pitchFamily="49" charset="0"/>
              <a:cs typeface="Nitti Typewriter" panose="020B0509040000060004" pitchFamily="49" charset="0"/>
            </a:endParaRPr>
          </a:p>
        </p:txBody>
      </p:sp>
    </p:spTree>
    <p:extLst>
      <p:ext uri="{BB962C8B-B14F-4D97-AF65-F5344CB8AC3E}">
        <p14:creationId xmlns:p14="http://schemas.microsoft.com/office/powerpoint/2010/main" val="339199249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388883" y="1468569"/>
            <a:ext cx="6052868" cy="1508939"/>
          </a:xfrm>
          <a:prstGeom prst="rect">
            <a:avLst/>
          </a:prstGeom>
        </p:spPr>
      </p:pic>
      <p:pic>
        <p:nvPicPr>
          <p:cNvPr id="4" name="Picture 3">
            <a:extLst>
              <a:ext uri="{FF2B5EF4-FFF2-40B4-BE49-F238E27FC236}">
                <a16:creationId xmlns:a16="http://schemas.microsoft.com/office/drawing/2014/main" id="{97EEB3BB-D55D-6713-7044-7393DE46DEF5}"/>
              </a:ext>
            </a:extLst>
          </p:cNvPr>
          <p:cNvPicPr>
            <a:picLocks noChangeAspect="1"/>
          </p:cNvPicPr>
          <p:nvPr/>
        </p:nvPicPr>
        <p:blipFill>
          <a:blip r:embed="rId5"/>
          <a:stretch>
            <a:fillRect/>
          </a:stretch>
        </p:blipFill>
        <p:spPr>
          <a:xfrm>
            <a:off x="10981150" y="6099884"/>
            <a:ext cx="1139293" cy="561509"/>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596546" y="845909"/>
            <a:ext cx="3220080" cy="492443"/>
          </a:xfrm>
          <a:prstGeom prst="rect">
            <a:avLst/>
          </a:prstGeom>
          <a:noFill/>
        </p:spPr>
        <p:txBody>
          <a:bodyPr wrap="square" lIns="0" tIns="0" rIns="0" bIns="0">
            <a:spAutoFit/>
          </a:bodyPr>
          <a:lstStyle/>
          <a:p>
            <a:r>
              <a:rPr lang="en-US" sz="3200" b="1" dirty="0">
                <a:solidFill>
                  <a:srgbClr val="002F5F"/>
                </a:solidFill>
                <a:latin typeface="Cella" panose="02000009000000000000" pitchFamily="49" charset="0"/>
                <a:cs typeface="Nitti Typewriter" panose="020B0509040000060004" pitchFamily="49" charset="0"/>
              </a:rPr>
              <a:t>Research Launch</a:t>
            </a:r>
          </a:p>
        </p:txBody>
      </p:sp>
      <p:sp>
        <p:nvSpPr>
          <p:cNvPr id="8" name="TextBox 7">
            <a:extLst>
              <a:ext uri="{FF2B5EF4-FFF2-40B4-BE49-F238E27FC236}">
                <a16:creationId xmlns:a16="http://schemas.microsoft.com/office/drawing/2014/main" id="{DAED11B1-E03E-BC0B-237C-C0F6B15178FE}"/>
              </a:ext>
            </a:extLst>
          </p:cNvPr>
          <p:cNvSpPr txBox="1"/>
          <p:nvPr/>
        </p:nvSpPr>
        <p:spPr>
          <a:xfrm>
            <a:off x="596546" y="1682332"/>
            <a:ext cx="6209269" cy="184665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Purpose in business</a:t>
            </a:r>
          </a:p>
          <a:p>
            <a:pPr algn="l"/>
            <a:endParaRPr lang="en-GB" sz="6000" b="0" i="0" dirty="0">
              <a:effectLst/>
              <a:latin typeface="nitti-typewriter-normal"/>
            </a:endParaRPr>
          </a:p>
        </p:txBody>
      </p:sp>
      <p:pic>
        <p:nvPicPr>
          <p:cNvPr id="7" name="Picture 6">
            <a:extLst>
              <a:ext uri="{FF2B5EF4-FFF2-40B4-BE49-F238E27FC236}">
                <a16:creationId xmlns:a16="http://schemas.microsoft.com/office/drawing/2014/main" id="{DAA091AF-D1C4-E7D9-90F5-BDF915B595C8}"/>
              </a:ext>
            </a:extLst>
          </p:cNvPr>
          <p:cNvPicPr>
            <a:picLocks noChangeAspect="1"/>
          </p:cNvPicPr>
          <p:nvPr/>
        </p:nvPicPr>
        <p:blipFill>
          <a:blip r:embed="rId4"/>
          <a:stretch>
            <a:fillRect/>
          </a:stretch>
        </p:blipFill>
        <p:spPr>
          <a:xfrm>
            <a:off x="3633051" y="3107725"/>
            <a:ext cx="8057623" cy="1846659"/>
          </a:xfrm>
          <a:prstGeom prst="rect">
            <a:avLst/>
          </a:prstGeom>
        </p:spPr>
      </p:pic>
      <p:sp>
        <p:nvSpPr>
          <p:cNvPr id="9" name="TextBox 8">
            <a:extLst>
              <a:ext uri="{FF2B5EF4-FFF2-40B4-BE49-F238E27FC236}">
                <a16:creationId xmlns:a16="http://schemas.microsoft.com/office/drawing/2014/main" id="{6E3FE236-0F27-55D3-637C-968D79DC22F4}"/>
              </a:ext>
            </a:extLst>
          </p:cNvPr>
          <p:cNvSpPr txBox="1"/>
          <p:nvPr/>
        </p:nvSpPr>
        <p:spPr>
          <a:xfrm>
            <a:off x="1761394" y="3191271"/>
            <a:ext cx="9475151" cy="1661993"/>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Empowering employees and enhancing productivity</a:t>
            </a:r>
            <a:endParaRPr lang="en-GB" sz="5400" b="0" i="0" dirty="0">
              <a:effectLst/>
              <a:latin typeface="nitti-typewriter-normal"/>
            </a:endParaRPr>
          </a:p>
        </p:txBody>
      </p:sp>
      <p:pic>
        <p:nvPicPr>
          <p:cNvPr id="11" name="Picture 10" descr="A blue text on a black background&#10;&#10;Description automatically generated">
            <a:extLst>
              <a:ext uri="{FF2B5EF4-FFF2-40B4-BE49-F238E27FC236}">
                <a16:creationId xmlns:a16="http://schemas.microsoft.com/office/drawing/2014/main" id="{6AFDC316-1BF4-01A7-797E-4E94F2D5C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5659" y="6152798"/>
            <a:ext cx="1709041" cy="516546"/>
          </a:xfrm>
          <a:prstGeom prst="rect">
            <a:avLst/>
          </a:prstGeom>
        </p:spPr>
      </p:pic>
      <p:pic>
        <p:nvPicPr>
          <p:cNvPr id="13" name="Picture 12" descr="A colorful logo with white text&#10;&#10;Description automatically generated">
            <a:extLst>
              <a:ext uri="{FF2B5EF4-FFF2-40B4-BE49-F238E27FC236}">
                <a16:creationId xmlns:a16="http://schemas.microsoft.com/office/drawing/2014/main" id="{8C6DD515-2506-F7D9-BB8A-9861A1B3F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981" y="5929108"/>
            <a:ext cx="1314707" cy="745589"/>
          </a:xfrm>
          <a:prstGeom prst="rect">
            <a:avLst/>
          </a:prstGeom>
        </p:spPr>
      </p:pic>
      <p:pic>
        <p:nvPicPr>
          <p:cNvPr id="19" name="Picture 18" descr="A close up of a logo&#10;&#10;Description automatically generated">
            <a:extLst>
              <a:ext uri="{FF2B5EF4-FFF2-40B4-BE49-F238E27FC236}">
                <a16:creationId xmlns:a16="http://schemas.microsoft.com/office/drawing/2014/main" id="{CFE51953-8341-C60A-2B9B-91A13225B2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9549" y="6146684"/>
            <a:ext cx="1835862" cy="466185"/>
          </a:xfrm>
          <a:prstGeom prst="rect">
            <a:avLst/>
          </a:prstGeom>
        </p:spPr>
      </p:pic>
      <p:pic>
        <p:nvPicPr>
          <p:cNvPr id="21" name="Picture 20" descr="A close-up of a logo&#10;&#10;Description automatically generated">
            <a:extLst>
              <a:ext uri="{FF2B5EF4-FFF2-40B4-BE49-F238E27FC236}">
                <a16:creationId xmlns:a16="http://schemas.microsoft.com/office/drawing/2014/main" id="{6A487436-05E6-D337-B5A1-0A45626785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1138" y="6112769"/>
            <a:ext cx="1835862" cy="568026"/>
          </a:xfrm>
          <a:prstGeom prst="rect">
            <a:avLst/>
          </a:prstGeom>
        </p:spPr>
      </p:pic>
      <p:pic>
        <p:nvPicPr>
          <p:cNvPr id="23" name="Picture 22" descr="A logo with text on it&#10;&#10;Description automatically generated">
            <a:extLst>
              <a:ext uri="{FF2B5EF4-FFF2-40B4-BE49-F238E27FC236}">
                <a16:creationId xmlns:a16="http://schemas.microsoft.com/office/drawing/2014/main" id="{A2B248EB-6393-E3EB-CF70-1FCB066C11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8941" y="5790064"/>
            <a:ext cx="2087880" cy="894806"/>
          </a:xfrm>
          <a:prstGeom prst="rect">
            <a:avLst/>
          </a:prstGeom>
        </p:spPr>
      </p:pic>
    </p:spTree>
    <p:extLst>
      <p:ext uri="{BB962C8B-B14F-4D97-AF65-F5344CB8AC3E}">
        <p14:creationId xmlns:p14="http://schemas.microsoft.com/office/powerpoint/2010/main" val="116924485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321000" y="-2198887"/>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422194" y="742783"/>
            <a:ext cx="4410698" cy="995351"/>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422194" y="2141377"/>
            <a:ext cx="10522547" cy="4124206"/>
          </a:xfrm>
          <a:prstGeom prst="rect">
            <a:avLst/>
          </a:prstGeom>
          <a:noFill/>
        </p:spPr>
        <p:txBody>
          <a:bodyPr wrap="square" lIns="0" tIns="0" rIns="0" bIns="0">
            <a:spAutoFit/>
          </a:bodyPr>
          <a:lstStyle/>
          <a:p>
            <a:r>
              <a:rPr lang="en-US" sz="3200" b="1" dirty="0">
                <a:solidFill>
                  <a:srgbClr val="002F5F"/>
                </a:solidFill>
                <a:latin typeface="Cella" panose="02000009000000000000" pitchFamily="49" charset="0"/>
                <a:cs typeface="Nitti Typewriter" panose="020B0509040000060004" pitchFamily="49" charset="0"/>
              </a:rPr>
              <a:t>Project and collaborators</a:t>
            </a:r>
          </a:p>
          <a:p>
            <a:endParaRPr lang="en-US" sz="1400" b="1"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Purpose in business: empowering employees and enhancing productivity</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Funded by ESRC and TPI and runs from March 2024 to February 2025</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Collaborative: University of Glasgow, Scotland Productivity Forum, Prosper and Peer works as well as with our stakeholder group and the business and policy communities.</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Aim: understand key aspects of what will empower employees in different types of business to influence or drive purpose and identify how businesses can support employee-driven purpose.  </a:t>
            </a:r>
            <a:endParaRPr lang="en-US" sz="2400" dirty="0">
              <a:solidFill>
                <a:srgbClr val="002F5F"/>
              </a:solidFill>
              <a:latin typeface="Cella" panose="02000009000000000000" pitchFamily="49" charset="0"/>
              <a:cs typeface="Nitti Typewriter" panose="020B0509040000060004" pitchFamily="49" charset="0"/>
            </a:endParaRPr>
          </a:p>
        </p:txBody>
      </p:sp>
      <p:sp>
        <p:nvSpPr>
          <p:cNvPr id="8" name="TextBox 7">
            <a:extLst>
              <a:ext uri="{FF2B5EF4-FFF2-40B4-BE49-F238E27FC236}">
                <a16:creationId xmlns:a16="http://schemas.microsoft.com/office/drawing/2014/main" id="{DAED11B1-E03E-BC0B-237C-C0F6B15178FE}"/>
              </a:ext>
            </a:extLst>
          </p:cNvPr>
          <p:cNvSpPr txBox="1"/>
          <p:nvPr/>
        </p:nvSpPr>
        <p:spPr>
          <a:xfrm>
            <a:off x="1315558" y="932681"/>
            <a:ext cx="8693746" cy="615553"/>
          </a:xfrm>
          <a:prstGeom prst="rect">
            <a:avLst/>
          </a:prstGeom>
          <a:noFill/>
        </p:spPr>
        <p:txBody>
          <a:bodyPr wrap="square" lIns="0" tIns="0" rIns="0" bIns="0">
            <a:spAutoFit/>
          </a:bodyPr>
          <a:lstStyle/>
          <a:p>
            <a:r>
              <a:rPr lang="en-US" sz="4000" b="1" spc="-300" dirty="0">
                <a:solidFill>
                  <a:srgbClr val="FEC645"/>
                </a:solidFill>
                <a:latin typeface="Cella" panose="02000009000000000000" pitchFamily="49" charset="0"/>
                <a:cs typeface="Nitti Typewriter" panose="020B0509040000060004" pitchFamily="49" charset="0"/>
              </a:rPr>
              <a:t>Welcome</a:t>
            </a:r>
          </a:p>
        </p:txBody>
      </p:sp>
      <p:pic>
        <p:nvPicPr>
          <p:cNvPr id="4" name="Picture 3" descr="A qr code with a few squares&#10;&#10;Description automatically generated">
            <a:extLst>
              <a:ext uri="{FF2B5EF4-FFF2-40B4-BE49-F238E27FC236}">
                <a16:creationId xmlns:a16="http://schemas.microsoft.com/office/drawing/2014/main" id="{CC7108B1-56D7-7DF5-2642-16951AAE2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6848" y="269514"/>
            <a:ext cx="2321257" cy="2321257"/>
          </a:xfrm>
          <a:prstGeom prst="rect">
            <a:avLst/>
          </a:prstGeom>
        </p:spPr>
      </p:pic>
    </p:spTree>
    <p:extLst>
      <p:ext uri="{BB962C8B-B14F-4D97-AF65-F5344CB8AC3E}">
        <p14:creationId xmlns:p14="http://schemas.microsoft.com/office/powerpoint/2010/main" val="7193610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4018571" y="-2910797"/>
            <a:ext cx="17639312" cy="11756600"/>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1C6D5017-76CA-1D2D-BF69-F560BF4B880A}"/>
                  </a:ext>
                </a:extLst>
              </p:cNvPr>
              <p:cNvGraphicFramePr>
                <a:graphicFrameLocks noGrp="1"/>
              </p:cNvGraphicFramePr>
              <p:nvPr>
                <p:extLst>
                  <p:ext uri="{D42A27DB-BD31-4B8C-83A1-F6EECF244321}">
                    <p14:modId xmlns:p14="http://schemas.microsoft.com/office/powerpoint/2010/main" val="2740168597"/>
                  </p:ext>
                </p:extLst>
              </p:nvPr>
            </p:nvGraphicFramePr>
            <p:xfrm>
              <a:off x="628153" y="548639"/>
              <a:ext cx="10416209" cy="5971431"/>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2" name="Add-in 1">
                <a:extLst>
                  <a:ext uri="{FF2B5EF4-FFF2-40B4-BE49-F238E27FC236}">
                    <a16:creationId xmlns:a16="http://schemas.microsoft.com/office/drawing/2014/main" id="{1C6D5017-76CA-1D2D-BF69-F560BF4B880A}"/>
                  </a:ext>
                </a:extLst>
              </p:cNvPr>
              <p:cNvPicPr>
                <a:picLocks noGrp="1" noRot="1" noChangeAspect="1" noMove="1" noResize="1" noEditPoints="1" noAdjustHandles="1" noChangeArrowheads="1" noChangeShapeType="1"/>
              </p:cNvPicPr>
              <p:nvPr/>
            </p:nvPicPr>
            <p:blipFill>
              <a:blip r:embed="rId5"/>
              <a:stretch>
                <a:fillRect/>
              </a:stretch>
            </p:blipFill>
            <p:spPr>
              <a:xfrm>
                <a:off x="628153" y="548639"/>
                <a:ext cx="10416209" cy="5971431"/>
              </a:xfrm>
              <a:prstGeom prst="rect">
                <a:avLst/>
              </a:prstGeom>
            </p:spPr>
          </p:pic>
        </mc:Fallback>
      </mc:AlternateContent>
    </p:spTree>
    <p:extLst>
      <p:ext uri="{BB962C8B-B14F-4D97-AF65-F5344CB8AC3E}">
        <p14:creationId xmlns:p14="http://schemas.microsoft.com/office/powerpoint/2010/main" val="83202116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388882" y="911979"/>
            <a:ext cx="8150819" cy="3294261"/>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596546" y="1125743"/>
            <a:ext cx="6869729" cy="369331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Prof Bridgette Wessels University of Glasgow</a:t>
            </a:r>
          </a:p>
          <a:p>
            <a:r>
              <a:rPr lang="en-US" sz="6000" spc="-300" dirty="0">
                <a:solidFill>
                  <a:srgbClr val="FEC645"/>
                </a:solidFill>
                <a:latin typeface="Cella" panose="02000009000000000000" pitchFamily="49" charset="0"/>
                <a:cs typeface="Nitti Typewriter" panose="020B0509040000060004" pitchFamily="49" charset="0"/>
              </a:rPr>
              <a:t>The Productivity Institute</a:t>
            </a:r>
          </a:p>
          <a:p>
            <a:pPr algn="l"/>
            <a:endParaRPr lang="en-GB" sz="6000" b="0" i="0" dirty="0">
              <a:effectLst/>
              <a:latin typeface="nitti-typewriter-normal"/>
            </a:endParaRPr>
          </a:p>
        </p:txBody>
      </p:sp>
      <p:pic>
        <p:nvPicPr>
          <p:cNvPr id="2" name="Picture 1">
            <a:extLst>
              <a:ext uri="{FF2B5EF4-FFF2-40B4-BE49-F238E27FC236}">
                <a16:creationId xmlns:a16="http://schemas.microsoft.com/office/drawing/2014/main" id="{EE2EAC46-984C-CC22-4149-28A266DB8A01}"/>
              </a:ext>
            </a:extLst>
          </p:cNvPr>
          <p:cNvPicPr>
            <a:picLocks noChangeAspect="1"/>
          </p:cNvPicPr>
          <p:nvPr/>
        </p:nvPicPr>
        <p:blipFill>
          <a:blip r:embed="rId4"/>
          <a:stretch>
            <a:fillRect/>
          </a:stretch>
        </p:blipFill>
        <p:spPr>
          <a:xfrm>
            <a:off x="3453365" y="4665847"/>
            <a:ext cx="8057623" cy="1066410"/>
          </a:xfrm>
          <a:prstGeom prst="rect">
            <a:avLst/>
          </a:prstGeom>
        </p:spPr>
      </p:pic>
      <p:sp>
        <p:nvSpPr>
          <p:cNvPr id="5" name="TextBox 4">
            <a:extLst>
              <a:ext uri="{FF2B5EF4-FFF2-40B4-BE49-F238E27FC236}">
                <a16:creationId xmlns:a16="http://schemas.microsoft.com/office/drawing/2014/main" id="{91F6D217-927F-26A4-2962-236CE9E96589}"/>
              </a:ext>
            </a:extLst>
          </p:cNvPr>
          <p:cNvSpPr txBox="1"/>
          <p:nvPr/>
        </p:nvSpPr>
        <p:spPr>
          <a:xfrm>
            <a:off x="1612865" y="4683284"/>
            <a:ext cx="9475151" cy="830997"/>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Introduction to the Project</a:t>
            </a:r>
            <a:endParaRPr lang="en-GB" sz="5400" b="0" i="0" dirty="0">
              <a:effectLst/>
              <a:latin typeface="nitti-typewriter-normal"/>
            </a:endParaRPr>
          </a:p>
        </p:txBody>
      </p:sp>
    </p:spTree>
    <p:extLst>
      <p:ext uri="{BB962C8B-B14F-4D97-AF65-F5344CB8AC3E}">
        <p14:creationId xmlns:p14="http://schemas.microsoft.com/office/powerpoint/2010/main" val="173380795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157225" y="-2238643"/>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422193" y="742783"/>
            <a:ext cx="6606759" cy="995351"/>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313693" y="1928032"/>
            <a:ext cx="11708680" cy="4585871"/>
          </a:xfrm>
          <a:prstGeom prst="rect">
            <a:avLst/>
          </a:prstGeom>
          <a:noFill/>
        </p:spPr>
        <p:txBody>
          <a:bodyPr wrap="square" lIns="0" tIns="0" rIns="0" bIns="0">
            <a:spAutoFit/>
          </a:bodyPr>
          <a:lstStyle/>
          <a:p>
            <a:endParaRPr lang="en-US" sz="1400" b="1"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There is growing interest from business and government in the potential of purpose in business to improve productivity. Although there are opportunities for business purpose to enhance productivity, there are, also several challenges, one of which is how to empower employees to drive purpose. Little is known about whether and how ‘purpose’ features in both employee and business perspectives.</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Two aspects to the challenge: (1) understand employee perspectives about purpose, what they feel would empower them to drive purpose; and (2) identify what changes business need to undertake to support employees to drive purpose.</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Central Question: In what ways can businesses and employees enact purpose to enhance productivity?</a:t>
            </a:r>
          </a:p>
          <a:p>
            <a:endParaRPr lang="en-GB" sz="2400" dirty="0">
              <a:solidFill>
                <a:srgbClr val="002F5F"/>
              </a:solidFill>
              <a:latin typeface="Cella" panose="02000009000000000000" pitchFamily="49" charset="0"/>
              <a:cs typeface="Nitti Typewriter" panose="020B0509040000060004" pitchFamily="49" charset="0"/>
            </a:endParaRPr>
          </a:p>
        </p:txBody>
      </p:sp>
      <p:sp>
        <p:nvSpPr>
          <p:cNvPr id="8" name="TextBox 7">
            <a:extLst>
              <a:ext uri="{FF2B5EF4-FFF2-40B4-BE49-F238E27FC236}">
                <a16:creationId xmlns:a16="http://schemas.microsoft.com/office/drawing/2014/main" id="{DAED11B1-E03E-BC0B-237C-C0F6B15178FE}"/>
              </a:ext>
            </a:extLst>
          </p:cNvPr>
          <p:cNvSpPr txBox="1"/>
          <p:nvPr/>
        </p:nvSpPr>
        <p:spPr>
          <a:xfrm>
            <a:off x="1315558" y="932681"/>
            <a:ext cx="8693746" cy="615553"/>
          </a:xfrm>
          <a:prstGeom prst="rect">
            <a:avLst/>
          </a:prstGeom>
          <a:noFill/>
        </p:spPr>
        <p:txBody>
          <a:bodyPr wrap="square" lIns="0" tIns="0" rIns="0" bIns="0">
            <a:spAutoFit/>
          </a:bodyPr>
          <a:lstStyle/>
          <a:p>
            <a:r>
              <a:rPr lang="en-US" sz="4000" b="1" spc="-300" dirty="0">
                <a:solidFill>
                  <a:srgbClr val="FEC645"/>
                </a:solidFill>
                <a:latin typeface="Cella" panose="02000009000000000000" pitchFamily="49" charset="0"/>
                <a:cs typeface="Nitti Typewriter" panose="020B0509040000060004" pitchFamily="49" charset="0"/>
              </a:rPr>
              <a:t>Introduction to the project</a:t>
            </a:r>
          </a:p>
        </p:txBody>
      </p:sp>
    </p:spTree>
    <p:extLst>
      <p:ext uri="{BB962C8B-B14F-4D97-AF65-F5344CB8AC3E}">
        <p14:creationId xmlns:p14="http://schemas.microsoft.com/office/powerpoint/2010/main" val="2468873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157225" y="-2238643"/>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422193" y="742783"/>
            <a:ext cx="6606759" cy="995351"/>
          </a:xfrm>
          <a:prstGeom prst="rect">
            <a:avLst/>
          </a:prstGeom>
        </p:spPr>
      </p:pic>
      <p:sp>
        <p:nvSpPr>
          <p:cNvPr id="6" name="TextBox 5">
            <a:extLst>
              <a:ext uri="{FF2B5EF4-FFF2-40B4-BE49-F238E27FC236}">
                <a16:creationId xmlns:a16="http://schemas.microsoft.com/office/drawing/2014/main" id="{33ECD979-0395-5AC1-A42F-F30B30EC88D8}"/>
              </a:ext>
            </a:extLst>
          </p:cNvPr>
          <p:cNvSpPr txBox="1"/>
          <p:nvPr/>
        </p:nvSpPr>
        <p:spPr>
          <a:xfrm>
            <a:off x="313693" y="1928032"/>
            <a:ext cx="11708680" cy="4370427"/>
          </a:xfrm>
          <a:prstGeom prst="rect">
            <a:avLst/>
          </a:prstGeom>
          <a:noFill/>
        </p:spPr>
        <p:txBody>
          <a:bodyPr wrap="square" lIns="0" tIns="0" rIns="0" bIns="0">
            <a:spAutoFit/>
          </a:bodyPr>
          <a:lstStyle/>
          <a:p>
            <a:endParaRPr lang="en-US" sz="1400" b="1"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Subsidiary questions: In what ways can employees be empowered to drive purpose? What can businesses do to empower purpose-driven employees?</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Methods: interviews with employees and managers in five case study businesses, employee and manager workshops, stakeholder workshops and secondary analysis of case study data of ‘Now is the Time for Purpose’ report. </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Confirmed business case study partners:  </a:t>
            </a:r>
            <a:r>
              <a:rPr lang="en-GB" sz="2400" b="1" dirty="0">
                <a:solidFill>
                  <a:srgbClr val="002F5F"/>
                </a:solidFill>
                <a:latin typeface="Cella" panose="02000009000000000000" pitchFamily="49" charset="0"/>
                <a:cs typeface="Nitti Typewriter" panose="020B0509040000060004" pitchFamily="49" charset="0"/>
              </a:rPr>
              <a:t>SSE Transmission</a:t>
            </a:r>
            <a:r>
              <a:rPr lang="en-GB" sz="2400" dirty="0">
                <a:solidFill>
                  <a:srgbClr val="002F5F"/>
                </a:solidFill>
                <a:latin typeface="Cella" panose="02000009000000000000" pitchFamily="49" charset="0"/>
                <a:cs typeface="Nitti Typewriter" panose="020B0509040000060004" pitchFamily="49" charset="0"/>
              </a:rPr>
              <a:t>; </a:t>
            </a:r>
            <a:r>
              <a:rPr lang="en-GB" sz="2400" b="1" dirty="0">
                <a:solidFill>
                  <a:srgbClr val="002F5F"/>
                </a:solidFill>
                <a:latin typeface="Cella" panose="02000009000000000000" pitchFamily="49" charset="0"/>
                <a:cs typeface="Nitti Typewriter" panose="020B0509040000060004" pitchFamily="49" charset="0"/>
              </a:rPr>
              <a:t>ACS Clothing</a:t>
            </a:r>
            <a:r>
              <a:rPr lang="en-GB" sz="2400" dirty="0">
                <a:solidFill>
                  <a:srgbClr val="002F5F"/>
                </a:solidFill>
                <a:latin typeface="Cella" panose="02000009000000000000" pitchFamily="49" charset="0"/>
                <a:cs typeface="Nitti Typewriter" panose="020B0509040000060004" pitchFamily="49" charset="0"/>
              </a:rPr>
              <a:t>, </a:t>
            </a:r>
            <a:r>
              <a:rPr lang="en-GB" sz="2400" b="1" dirty="0" err="1">
                <a:solidFill>
                  <a:srgbClr val="002F5F"/>
                </a:solidFill>
                <a:latin typeface="Cella" panose="02000009000000000000" pitchFamily="49" charset="0"/>
                <a:cs typeface="Nitti Typewriter" panose="020B0509040000060004" pitchFamily="49" charset="0"/>
              </a:rPr>
              <a:t>Jerba</a:t>
            </a:r>
            <a:r>
              <a:rPr lang="en-GB" sz="2400" b="1" dirty="0">
                <a:solidFill>
                  <a:srgbClr val="002F5F"/>
                </a:solidFill>
                <a:latin typeface="Cella" panose="02000009000000000000" pitchFamily="49" charset="0"/>
                <a:cs typeface="Nitti Typewriter" panose="020B0509040000060004" pitchFamily="49" charset="0"/>
              </a:rPr>
              <a:t> Campervan</a:t>
            </a:r>
            <a:r>
              <a:rPr lang="en-GB" sz="2400" dirty="0">
                <a:solidFill>
                  <a:srgbClr val="002F5F"/>
                </a:solidFill>
                <a:latin typeface="Cella" panose="02000009000000000000" pitchFamily="49" charset="0"/>
                <a:cs typeface="Nitti Typewriter" panose="020B0509040000060004" pitchFamily="49" charset="0"/>
              </a:rPr>
              <a:t>, </a:t>
            </a:r>
            <a:r>
              <a:rPr lang="en-GB" sz="2400" b="1" dirty="0">
                <a:solidFill>
                  <a:srgbClr val="002F5F"/>
                </a:solidFill>
                <a:latin typeface="Cella" panose="02000009000000000000" pitchFamily="49" charset="0"/>
                <a:cs typeface="Nitti Typewriter" panose="020B0509040000060004" pitchFamily="49" charset="0"/>
              </a:rPr>
              <a:t>The Wise Group </a:t>
            </a:r>
          </a:p>
          <a:p>
            <a:pPr marL="457200" indent="-457200">
              <a:buFont typeface="Arial" panose="020B0604020202020204" pitchFamily="34" charset="0"/>
              <a:buChar char="•"/>
            </a:pPr>
            <a:endParaRPr lang="en-GB" sz="1000" dirty="0">
              <a:solidFill>
                <a:srgbClr val="002F5F"/>
              </a:solidFill>
              <a:latin typeface="Cella" panose="02000009000000000000" pitchFamily="49" charset="0"/>
              <a:cs typeface="Nitti Typewriter" panose="020B0509040000060004" pitchFamily="49" charset="0"/>
            </a:endParaRPr>
          </a:p>
          <a:p>
            <a:pPr marL="457200" indent="-457200">
              <a:buFont typeface="Arial" panose="020B0604020202020204" pitchFamily="34" charset="0"/>
              <a:buChar char="•"/>
            </a:pPr>
            <a:r>
              <a:rPr lang="en-GB" sz="2400" dirty="0">
                <a:solidFill>
                  <a:srgbClr val="002F5F"/>
                </a:solidFill>
                <a:latin typeface="Cella" panose="02000009000000000000" pitchFamily="49" charset="0"/>
                <a:cs typeface="Nitti Typewriter" panose="020B0509040000060004" pitchFamily="49" charset="0"/>
              </a:rPr>
              <a:t>Strong collaborative and business engagement approach, our stakeholder group and the wider business and policy community. </a:t>
            </a:r>
          </a:p>
          <a:p>
            <a:endParaRPr lang="en-GB" sz="2400" dirty="0">
              <a:solidFill>
                <a:srgbClr val="002F5F"/>
              </a:solidFill>
              <a:latin typeface="Cella" panose="02000009000000000000" pitchFamily="49" charset="0"/>
              <a:cs typeface="Nitti Typewriter" panose="020B0509040000060004" pitchFamily="49" charset="0"/>
            </a:endParaRPr>
          </a:p>
        </p:txBody>
      </p:sp>
      <p:sp>
        <p:nvSpPr>
          <p:cNvPr id="8" name="TextBox 7">
            <a:extLst>
              <a:ext uri="{FF2B5EF4-FFF2-40B4-BE49-F238E27FC236}">
                <a16:creationId xmlns:a16="http://schemas.microsoft.com/office/drawing/2014/main" id="{DAED11B1-E03E-BC0B-237C-C0F6B15178FE}"/>
              </a:ext>
            </a:extLst>
          </p:cNvPr>
          <p:cNvSpPr txBox="1"/>
          <p:nvPr/>
        </p:nvSpPr>
        <p:spPr>
          <a:xfrm>
            <a:off x="1315558" y="932681"/>
            <a:ext cx="8693746" cy="615553"/>
          </a:xfrm>
          <a:prstGeom prst="rect">
            <a:avLst/>
          </a:prstGeom>
          <a:noFill/>
        </p:spPr>
        <p:txBody>
          <a:bodyPr wrap="square" lIns="0" tIns="0" rIns="0" bIns="0">
            <a:spAutoFit/>
          </a:bodyPr>
          <a:lstStyle/>
          <a:p>
            <a:r>
              <a:rPr lang="en-US" sz="4000" b="1" spc="-300" dirty="0">
                <a:solidFill>
                  <a:srgbClr val="FEC645"/>
                </a:solidFill>
                <a:latin typeface="Cella" panose="02000009000000000000" pitchFamily="49" charset="0"/>
                <a:cs typeface="Nitti Typewriter" panose="020B0509040000060004" pitchFamily="49" charset="0"/>
              </a:rPr>
              <a:t>Introduction to the project</a:t>
            </a:r>
          </a:p>
        </p:txBody>
      </p:sp>
    </p:spTree>
    <p:extLst>
      <p:ext uri="{BB962C8B-B14F-4D97-AF65-F5344CB8AC3E}">
        <p14:creationId xmlns:p14="http://schemas.microsoft.com/office/powerpoint/2010/main" val="49512571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9957" y="1556034"/>
            <a:ext cx="8150819" cy="2443471"/>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747621" y="1769798"/>
            <a:ext cx="6869729" cy="276998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Gareth Williams</a:t>
            </a:r>
          </a:p>
          <a:p>
            <a:r>
              <a:rPr lang="en-US" sz="6000" spc="-300" dirty="0">
                <a:solidFill>
                  <a:srgbClr val="FEC645"/>
                </a:solidFill>
                <a:latin typeface="Cella" panose="02000009000000000000" pitchFamily="49" charset="0"/>
                <a:cs typeface="Nitti Typewriter" panose="020B0509040000060004" pitchFamily="49" charset="0"/>
              </a:rPr>
              <a:t>Prosper</a:t>
            </a:r>
          </a:p>
          <a:p>
            <a:pPr algn="l"/>
            <a:endParaRPr lang="en-GB" sz="6000" b="0" i="0" dirty="0">
              <a:effectLst/>
              <a:latin typeface="nitti-typewriter-normal"/>
            </a:endParaRPr>
          </a:p>
        </p:txBody>
      </p:sp>
      <p:pic>
        <p:nvPicPr>
          <p:cNvPr id="7" name="Picture 6">
            <a:extLst>
              <a:ext uri="{FF2B5EF4-FFF2-40B4-BE49-F238E27FC236}">
                <a16:creationId xmlns:a16="http://schemas.microsoft.com/office/drawing/2014/main" id="{DAA091AF-D1C4-E7D9-90F5-BDF915B595C8}"/>
              </a:ext>
            </a:extLst>
          </p:cNvPr>
          <p:cNvPicPr>
            <a:picLocks noChangeAspect="1"/>
          </p:cNvPicPr>
          <p:nvPr/>
        </p:nvPicPr>
        <p:blipFill>
          <a:blip r:embed="rId4"/>
          <a:stretch>
            <a:fillRect/>
          </a:stretch>
        </p:blipFill>
        <p:spPr>
          <a:xfrm>
            <a:off x="3617843" y="4539787"/>
            <a:ext cx="7638705" cy="1066410"/>
          </a:xfrm>
          <a:prstGeom prst="rect">
            <a:avLst/>
          </a:prstGeom>
        </p:spPr>
      </p:pic>
      <p:sp>
        <p:nvSpPr>
          <p:cNvPr id="9" name="TextBox 8">
            <a:extLst>
              <a:ext uri="{FF2B5EF4-FFF2-40B4-BE49-F238E27FC236}">
                <a16:creationId xmlns:a16="http://schemas.microsoft.com/office/drawing/2014/main" id="{6E3FE236-0F27-55D3-637C-968D79DC22F4}"/>
              </a:ext>
            </a:extLst>
          </p:cNvPr>
          <p:cNvSpPr txBox="1"/>
          <p:nvPr/>
        </p:nvSpPr>
        <p:spPr>
          <a:xfrm>
            <a:off x="1358424" y="4557224"/>
            <a:ext cx="9475151" cy="830997"/>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Now is the Time for Purpose</a:t>
            </a:r>
            <a:endParaRPr lang="en-GB" sz="5400" b="0" i="0" dirty="0">
              <a:effectLst/>
              <a:latin typeface="nitti-typewriter-normal"/>
            </a:endParaRPr>
          </a:p>
        </p:txBody>
      </p:sp>
    </p:spTree>
    <p:extLst>
      <p:ext uri="{BB962C8B-B14F-4D97-AF65-F5344CB8AC3E}">
        <p14:creationId xmlns:p14="http://schemas.microsoft.com/office/powerpoint/2010/main" val="269570243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DB52D2-76D8-A278-448F-BEA995BA5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098">
            <a:off x="-3717772" y="-2309719"/>
            <a:ext cx="17639312" cy="11756600"/>
          </a:xfrm>
          <a:prstGeom prst="rect">
            <a:avLst/>
          </a:prstGeom>
        </p:spPr>
      </p:pic>
      <p:pic>
        <p:nvPicPr>
          <p:cNvPr id="3" name="Picture 2">
            <a:extLst>
              <a:ext uri="{FF2B5EF4-FFF2-40B4-BE49-F238E27FC236}">
                <a16:creationId xmlns:a16="http://schemas.microsoft.com/office/drawing/2014/main" id="{3F7E7849-EBA6-20FA-1D9C-CC9CCD669218}"/>
              </a:ext>
            </a:extLst>
          </p:cNvPr>
          <p:cNvPicPr>
            <a:picLocks noChangeAspect="1"/>
          </p:cNvPicPr>
          <p:nvPr/>
        </p:nvPicPr>
        <p:blipFill>
          <a:blip r:embed="rId4"/>
          <a:stretch>
            <a:fillRect/>
          </a:stretch>
        </p:blipFill>
        <p:spPr>
          <a:xfrm>
            <a:off x="539957" y="1556034"/>
            <a:ext cx="8150819" cy="2443471"/>
          </a:xfrm>
          <a:prstGeom prst="rect">
            <a:avLst/>
          </a:prstGeom>
        </p:spPr>
      </p:pic>
      <p:sp>
        <p:nvSpPr>
          <p:cNvPr id="8" name="TextBox 7">
            <a:extLst>
              <a:ext uri="{FF2B5EF4-FFF2-40B4-BE49-F238E27FC236}">
                <a16:creationId xmlns:a16="http://schemas.microsoft.com/office/drawing/2014/main" id="{DAED11B1-E03E-BC0B-237C-C0F6B15178FE}"/>
              </a:ext>
            </a:extLst>
          </p:cNvPr>
          <p:cNvSpPr txBox="1"/>
          <p:nvPr/>
        </p:nvSpPr>
        <p:spPr>
          <a:xfrm>
            <a:off x="747621" y="1769798"/>
            <a:ext cx="6869729" cy="2769989"/>
          </a:xfrm>
          <a:prstGeom prst="rect">
            <a:avLst/>
          </a:prstGeom>
          <a:noFill/>
        </p:spPr>
        <p:txBody>
          <a:bodyPr wrap="square" lIns="0" tIns="0" rIns="0" bIns="0">
            <a:spAutoFit/>
          </a:bodyPr>
          <a:lstStyle/>
          <a:p>
            <a:r>
              <a:rPr lang="en-US" sz="6000" spc="-300" dirty="0">
                <a:solidFill>
                  <a:srgbClr val="FEC645"/>
                </a:solidFill>
                <a:latin typeface="Cella" panose="02000009000000000000" pitchFamily="49" charset="0"/>
                <a:cs typeface="Nitti Typewriter" panose="020B0509040000060004" pitchFamily="49" charset="0"/>
              </a:rPr>
              <a:t>Dr Anna Clover</a:t>
            </a:r>
          </a:p>
          <a:p>
            <a:r>
              <a:rPr lang="en-US" sz="6000" spc="-300" dirty="0">
                <a:solidFill>
                  <a:srgbClr val="FEC645"/>
                </a:solidFill>
                <a:latin typeface="Cella" panose="02000009000000000000" pitchFamily="49" charset="0"/>
                <a:cs typeface="Nitti Typewriter" panose="020B0509040000060004" pitchFamily="49" charset="0"/>
              </a:rPr>
              <a:t>University of Glasgow</a:t>
            </a:r>
          </a:p>
          <a:p>
            <a:pPr algn="l"/>
            <a:endParaRPr lang="en-GB" sz="6000" b="0" i="0" dirty="0">
              <a:effectLst/>
              <a:latin typeface="nitti-typewriter-normal"/>
            </a:endParaRPr>
          </a:p>
        </p:txBody>
      </p:sp>
      <p:pic>
        <p:nvPicPr>
          <p:cNvPr id="7" name="Picture 6">
            <a:extLst>
              <a:ext uri="{FF2B5EF4-FFF2-40B4-BE49-F238E27FC236}">
                <a16:creationId xmlns:a16="http://schemas.microsoft.com/office/drawing/2014/main" id="{DAA091AF-D1C4-E7D9-90F5-BDF915B595C8}"/>
              </a:ext>
            </a:extLst>
          </p:cNvPr>
          <p:cNvPicPr>
            <a:picLocks noChangeAspect="1"/>
          </p:cNvPicPr>
          <p:nvPr/>
        </p:nvPicPr>
        <p:blipFill>
          <a:blip r:embed="rId4"/>
          <a:stretch>
            <a:fillRect/>
          </a:stretch>
        </p:blipFill>
        <p:spPr>
          <a:xfrm>
            <a:off x="2003729" y="4539787"/>
            <a:ext cx="9252818" cy="1757646"/>
          </a:xfrm>
          <a:prstGeom prst="rect">
            <a:avLst/>
          </a:prstGeom>
        </p:spPr>
      </p:pic>
      <p:sp>
        <p:nvSpPr>
          <p:cNvPr id="9" name="TextBox 8">
            <a:extLst>
              <a:ext uri="{FF2B5EF4-FFF2-40B4-BE49-F238E27FC236}">
                <a16:creationId xmlns:a16="http://schemas.microsoft.com/office/drawing/2014/main" id="{6E3FE236-0F27-55D3-637C-968D79DC22F4}"/>
              </a:ext>
            </a:extLst>
          </p:cNvPr>
          <p:cNvSpPr txBox="1"/>
          <p:nvPr/>
        </p:nvSpPr>
        <p:spPr>
          <a:xfrm>
            <a:off x="1358424" y="4557224"/>
            <a:ext cx="9475151" cy="1661993"/>
          </a:xfrm>
          <a:prstGeom prst="rect">
            <a:avLst/>
          </a:prstGeom>
          <a:noFill/>
        </p:spPr>
        <p:txBody>
          <a:bodyPr wrap="square" lIns="0" tIns="0" rIns="0" bIns="0">
            <a:spAutoFit/>
          </a:bodyPr>
          <a:lstStyle/>
          <a:p>
            <a:pPr algn="r"/>
            <a:r>
              <a:rPr lang="en-GB" sz="5400" spc="-300" dirty="0">
                <a:solidFill>
                  <a:srgbClr val="FEC645"/>
                </a:solidFill>
                <a:latin typeface="Cella" panose="02000009000000000000" pitchFamily="49" charset="0"/>
                <a:cs typeface="Nitti Typewriter" panose="020B0509040000060004" pitchFamily="49" charset="0"/>
              </a:rPr>
              <a:t>Purpose-led business models, productivity and meaningful work</a:t>
            </a:r>
            <a:endParaRPr lang="en-GB" sz="5400" b="0" i="0" dirty="0">
              <a:effectLst/>
              <a:latin typeface="nitti-typewriter-normal"/>
            </a:endParaRPr>
          </a:p>
        </p:txBody>
      </p:sp>
    </p:spTree>
    <p:extLst>
      <p:ext uri="{BB962C8B-B14F-4D97-AF65-F5344CB8AC3E}">
        <p14:creationId xmlns:p14="http://schemas.microsoft.com/office/powerpoint/2010/main" val="351529445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sfgo2xsjv76y6av75bjz3jo8kz14dz"/>
</p:tagLst>
</file>

<file path=ppt/theme/theme1.xml><?xml version="1.0" encoding="utf-8"?>
<a:theme xmlns:a="http://schemas.openxmlformats.org/drawingml/2006/main" name="Office Theme">
  <a:themeElements>
    <a:clrScheme name="Prosper 2">
      <a:dk1>
        <a:srgbClr val="19283C"/>
      </a:dk1>
      <a:lt1>
        <a:srgbClr val="FFFFFF"/>
      </a:lt1>
      <a:dk2>
        <a:srgbClr val="44546A"/>
      </a:dk2>
      <a:lt2>
        <a:srgbClr val="E7E6E6"/>
      </a:lt2>
      <a:accent1>
        <a:srgbClr val="14545E"/>
      </a:accent1>
      <a:accent2>
        <a:srgbClr val="E5FF4F"/>
      </a:accent2>
      <a:accent3>
        <a:srgbClr val="45E07D"/>
      </a:accent3>
      <a:accent4>
        <a:srgbClr val="D1F0E0"/>
      </a:accent4>
      <a:accent5>
        <a:srgbClr val="334069"/>
      </a:accent5>
      <a:accent6>
        <a:srgbClr val="70AD47"/>
      </a:accent6>
      <a:hlink>
        <a:srgbClr val="00E5FF"/>
      </a:hlink>
      <a:folHlink>
        <a:srgbClr val="6E4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0916AFCA-7020-4CAD-AE1E-D7D5BDDBE0CB}">
  <we:reference id="wa104379261" version="4.3.0.0" store="en-US" storeType="OMEX"/>
  <we:alternateReferences>
    <we:reference id="WA104379261" version="4.3.0.0" store="" storeType="OMEX"/>
  </we:alternateReferences>
  <we:properties>
    <we:property name="MENTIMETER_QUESTION_ID_KEY" value="&quot;vvsm858xo9qd&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e43fa3-c3b5-4b45-9b08-e949fe1baaea">
      <Terms xmlns="http://schemas.microsoft.com/office/infopath/2007/PartnerControls"/>
    </lcf76f155ced4ddcb4097134ff3c332f>
    <_ip_UnifiedCompliancePolicyUIAction xmlns="http://schemas.microsoft.com/sharepoint/v3" xsi:nil="true"/>
    <Thumbnail xmlns="fbe43fa3-c3b5-4b45-9b08-e949fe1baaea" xsi:nil="true"/>
    <CarolynHowley xmlns="fbe43fa3-c3b5-4b45-9b08-e949fe1baaea" xsi:nil="true"/>
    <TaxCatchAll xmlns="92dbe3bf-9ad7-4d17-b755-4ae7a5b101cc" xsi:nil="true"/>
    <_ip_UnifiedCompliancePolicyProperties xmlns="http://schemas.microsoft.com/sharepoint/v3" xsi:nil="true"/>
    <_Flow_SignoffStatus xmlns="fbe43fa3-c3b5-4b45-9b08-e949fe1baa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63A8CB457A2645A72A4A8C3E4258AB" ma:contentTypeVersion="23" ma:contentTypeDescription="Create a new document." ma:contentTypeScope="" ma:versionID="2f1cc5f920187c7b61d576bb60696810">
  <xsd:schema xmlns:xsd="http://www.w3.org/2001/XMLSchema" xmlns:xs="http://www.w3.org/2001/XMLSchema" xmlns:p="http://schemas.microsoft.com/office/2006/metadata/properties" xmlns:ns1="http://schemas.microsoft.com/sharepoint/v3" xmlns:ns2="fbe43fa3-c3b5-4b45-9b08-e949fe1baaea" xmlns:ns3="92dbe3bf-9ad7-4d17-b755-4ae7a5b101cc" targetNamespace="http://schemas.microsoft.com/office/2006/metadata/properties" ma:root="true" ma:fieldsID="5079b875b121e77ab1a49dfd9c57d93f" ns1:_="" ns2:_="" ns3:_="">
    <xsd:import namespace="http://schemas.microsoft.com/sharepoint/v3"/>
    <xsd:import namespace="fbe43fa3-c3b5-4b45-9b08-e949fe1baaea"/>
    <xsd:import namespace="92dbe3bf-9ad7-4d17-b755-4ae7a5b101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_Flow_SignoffStatus"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CarolynHowley"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e43fa3-c3b5-4b45-9b08-e949fe1baae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b664b70-1c73-4f21-bff1-39f089806057" ma:termSetId="09814cd3-568e-fe90-9814-8d621ff8fb84" ma:anchorId="fba54fb3-c3e1-fe81-a776-ca4b69148c4d" ma:open="true" ma:isKeyword="false">
      <xsd:complexType>
        <xsd:sequence>
          <xsd:element ref="pc:Terms" minOccurs="0" maxOccurs="1"/>
        </xsd:sequence>
      </xsd:complexType>
    </xsd:element>
    <xsd:element name="CarolynHowley" ma:index="27" nillable="true" ma:displayName="Carolyn Howley" ma:format="Dropdown" ma:internalName="CarolynHowley" ma:percentage="FALSE">
      <xsd:simpleType>
        <xsd:restriction base="dms:Number"/>
      </xsd:simpleType>
    </xsd:element>
    <xsd:element name="Thumbnail" ma:index="28" nillable="true" ma:displayName="Thumbnail" ma:format="Thumbnail" ma:internalName="Thumbnail">
      <xsd:simpleType>
        <xsd:restriction base="dms:Unknown"/>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dbe3bf-9ad7-4d17-b755-4ae7a5b101c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0c6979c-0839-424e-8472-b1140c18f0f2}" ma:internalName="TaxCatchAll" ma:showField="CatchAllData" ma:web="92dbe3bf-9ad7-4d17-b755-4ae7a5b101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39B215-1B5D-48B4-9F4A-6D20E918DEC8}">
  <ds:schemaRefs>
    <ds:schemaRef ds:uri="http://schemas.microsoft.com/sharepoint/v3/contenttype/forms"/>
  </ds:schemaRefs>
</ds:datastoreItem>
</file>

<file path=customXml/itemProps2.xml><?xml version="1.0" encoding="utf-8"?>
<ds:datastoreItem xmlns:ds="http://schemas.openxmlformats.org/officeDocument/2006/customXml" ds:itemID="{C857BF8D-855A-4E86-8E39-9F07E37BAC90}">
  <ds:schemaRefs>
    <ds:schemaRef ds:uri="http://schemas.microsoft.com/office/2006/metadata/properties"/>
    <ds:schemaRef ds:uri="http://schemas.microsoft.com/office/infopath/2007/PartnerControls"/>
    <ds:schemaRef ds:uri="fbe43fa3-c3b5-4b45-9b08-e949fe1baaea"/>
    <ds:schemaRef ds:uri="http://schemas.microsoft.com/sharepoint/v3"/>
    <ds:schemaRef ds:uri="92dbe3bf-9ad7-4d17-b755-4ae7a5b101cc"/>
  </ds:schemaRefs>
</ds:datastoreItem>
</file>

<file path=customXml/itemProps3.xml><?xml version="1.0" encoding="utf-8"?>
<ds:datastoreItem xmlns:ds="http://schemas.openxmlformats.org/officeDocument/2006/customXml" ds:itemID="{51A74FC6-265D-4145-AA18-7825EFFFD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43fa3-c3b5-4b45-9b08-e949fe1baaea"/>
    <ds:schemaRef ds:uri="92dbe3bf-9ad7-4d17-b755-4ae7a5b10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TotalTime>
  <Words>1493</Words>
  <Application>Microsoft Office PowerPoint</Application>
  <PresentationFormat>Widescreen</PresentationFormat>
  <Paragraphs>122</Paragraphs>
  <Slides>22</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Aptos Display</vt:lpstr>
      <vt:lpstr>Arial</vt:lpstr>
      <vt:lpstr>Calibri</vt:lpstr>
      <vt:lpstr>Calibri Light</vt:lpstr>
      <vt:lpstr>Cella</vt:lpstr>
      <vt:lpstr>nitti-typewriter-normal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Purpose-led business models, productivity and meaningful work</vt:lpstr>
      <vt:lpstr>Purpose-led business models</vt:lpstr>
      <vt:lpstr>Purpose in action </vt:lpstr>
      <vt:lpstr>Benefits and challenges</vt:lpstr>
      <vt:lpstr>Meaningful work </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Eleonora Vanello</dc:creator>
  <cp:lastModifiedBy>Eleonora Vanello</cp:lastModifiedBy>
  <cp:revision>1</cp:revision>
  <dcterms:created xsi:type="dcterms:W3CDTF">2024-04-23T08:23:51Z</dcterms:created>
  <dcterms:modified xsi:type="dcterms:W3CDTF">2024-04-29T15:42:06Z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0x0101000063A8CB457A2645A72A4A8C3E4258AB</vt:lpwstr>
  </property>
  <property fmtid="{D5CDD505-2E9C-101B-9397-08002B2CF9AE}" pid="3" name="MediaServiceImageTags">
    <vt:lpwstr/>
  </property>
</Properties>
</file>