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
  </p:notesMasterIdLst>
  <p:sldIdLst>
    <p:sldId id="256" r:id="rId5"/>
    <p:sldId id="257" r:id="rId6"/>
    <p:sldId id="25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6C96"/>
    <a:srgbClr val="FFB948"/>
    <a:srgbClr val="003865"/>
    <a:srgbClr val="AA8066"/>
    <a:srgbClr val="00B5D1"/>
    <a:srgbClr val="951272"/>
    <a:srgbClr val="7D2239"/>
    <a:srgbClr val="005C8A"/>
    <a:srgbClr val="006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37969D-E610-4306-AEBA-DE07CAC45AF3}" v="31" dt="2023-10-17T13:27:42.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79" d="100"/>
          <a:sy n="79" d="100"/>
        </p:scale>
        <p:origin x="132" y="51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Doyle" userId="S::catriona.doyle@glasgow.ac.uk::1af777c6-f163-4732-9ed6-10cc62b65cf8" providerId="AD" clId="Web-{CFBC4D30-FABA-779F-B5CB-BE15E86097CA}"/>
    <pc:docChg chg="modSld">
      <pc:chgData name="Catriona Doyle" userId="S::catriona.doyle@glasgow.ac.uk::1af777c6-f163-4732-9ed6-10cc62b65cf8" providerId="AD" clId="Web-{CFBC4D30-FABA-779F-B5CB-BE15E86097CA}" dt="2023-08-09T15:10:58.899" v="5" actId="14100"/>
      <pc:docMkLst>
        <pc:docMk/>
      </pc:docMkLst>
      <pc:sldChg chg="modSp">
        <pc:chgData name="Catriona Doyle" userId="S::catriona.doyle@glasgow.ac.uk::1af777c6-f163-4732-9ed6-10cc62b65cf8" providerId="AD" clId="Web-{CFBC4D30-FABA-779F-B5CB-BE15E86097CA}" dt="2023-08-09T15:10:58.899" v="5" actId="14100"/>
        <pc:sldMkLst>
          <pc:docMk/>
          <pc:sldMk cId="1048414894" sldId="256"/>
        </pc:sldMkLst>
        <pc:spChg chg="mod">
          <ac:chgData name="Catriona Doyle" userId="S::catriona.doyle@glasgow.ac.uk::1af777c6-f163-4732-9ed6-10cc62b65cf8" providerId="AD" clId="Web-{CFBC4D30-FABA-779F-B5CB-BE15E86097CA}" dt="2023-08-09T15:10:58.899" v="5" actId="14100"/>
          <ac:spMkLst>
            <pc:docMk/>
            <pc:sldMk cId="1048414894" sldId="256"/>
            <ac:spMk id="4" creationId="{37E5B2B4-7055-9101-6CF5-D8B65E52F778}"/>
          </ac:spMkLst>
        </pc:spChg>
      </pc:sldChg>
    </pc:docChg>
  </pc:docChgLst>
  <pc:docChgLst>
    <pc:chgData name="Jack Schwab" userId="814d492e-12c5-4f0a-b7e8-ed777ad92751" providerId="ADAL" clId="{2237969D-E610-4306-AEBA-DE07CAC45AF3}"/>
    <pc:docChg chg="modSld">
      <pc:chgData name="Jack Schwab" userId="814d492e-12c5-4f0a-b7e8-ed777ad92751" providerId="ADAL" clId="{2237969D-E610-4306-AEBA-DE07CAC45AF3}" dt="2023-10-17T13:27:42.779" v="34" actId="962"/>
      <pc:docMkLst>
        <pc:docMk/>
      </pc:docMkLst>
      <pc:sldChg chg="modSp mod">
        <pc:chgData name="Jack Schwab" userId="814d492e-12c5-4f0a-b7e8-ed777ad92751" providerId="ADAL" clId="{2237969D-E610-4306-AEBA-DE07CAC45AF3}" dt="2023-10-17T13:25:38.910" v="15" actId="962"/>
        <pc:sldMkLst>
          <pc:docMk/>
          <pc:sldMk cId="1048414894" sldId="256"/>
        </pc:sldMkLst>
        <pc:spChg chg="mod">
          <ac:chgData name="Jack Schwab" userId="814d492e-12c5-4f0a-b7e8-ed777ad92751" providerId="ADAL" clId="{2237969D-E610-4306-AEBA-DE07CAC45AF3}" dt="2023-10-17T13:25:34.453" v="5" actId="962"/>
          <ac:spMkLst>
            <pc:docMk/>
            <pc:sldMk cId="1048414894" sldId="256"/>
            <ac:spMk id="4" creationId="{37E5B2B4-7055-9101-6CF5-D8B65E52F778}"/>
          </ac:spMkLst>
        </pc:spChg>
        <pc:spChg chg="mod">
          <ac:chgData name="Jack Schwab" userId="814d492e-12c5-4f0a-b7e8-ed777ad92751" providerId="ADAL" clId="{2237969D-E610-4306-AEBA-DE07CAC45AF3}" dt="2023-10-17T13:25:34.807" v="6" actId="962"/>
          <ac:spMkLst>
            <pc:docMk/>
            <pc:sldMk cId="1048414894" sldId="256"/>
            <ac:spMk id="5" creationId="{45B1D0D0-31F6-E42B-1910-0D213D8240A4}"/>
          </ac:spMkLst>
        </pc:spChg>
        <pc:spChg chg="mod">
          <ac:chgData name="Jack Schwab" userId="814d492e-12c5-4f0a-b7e8-ed777ad92751" providerId="ADAL" clId="{2237969D-E610-4306-AEBA-DE07CAC45AF3}" dt="2023-10-17T13:25:37.808" v="13" actId="962"/>
          <ac:spMkLst>
            <pc:docMk/>
            <pc:sldMk cId="1048414894" sldId="256"/>
            <ac:spMk id="10" creationId="{07FE4DC3-DCDD-F9A9-6B13-39E2870A9FC0}"/>
          </ac:spMkLst>
        </pc:spChg>
        <pc:spChg chg="mod">
          <ac:chgData name="Jack Schwab" userId="814d492e-12c5-4f0a-b7e8-ed777ad92751" providerId="ADAL" clId="{2237969D-E610-4306-AEBA-DE07CAC45AF3}" dt="2023-10-17T13:25:38.910" v="15" actId="962"/>
          <ac:spMkLst>
            <pc:docMk/>
            <pc:sldMk cId="1048414894" sldId="256"/>
            <ac:spMk id="15" creationId="{6EB39E0D-C125-79B1-3100-F759BDCE51A0}"/>
          </ac:spMkLst>
        </pc:spChg>
        <pc:spChg chg="mod">
          <ac:chgData name="Jack Schwab" userId="814d492e-12c5-4f0a-b7e8-ed777ad92751" providerId="ADAL" clId="{2237969D-E610-4306-AEBA-DE07CAC45AF3}" dt="2023-10-17T13:25:36.524" v="10" actId="962"/>
          <ac:spMkLst>
            <pc:docMk/>
            <pc:sldMk cId="1048414894" sldId="256"/>
            <ac:spMk id="16" creationId="{FC078760-0139-303D-D297-05508FE5042F}"/>
          </ac:spMkLst>
        </pc:spChg>
        <pc:spChg chg="mod">
          <ac:chgData name="Jack Schwab" userId="814d492e-12c5-4f0a-b7e8-ed777ad92751" providerId="ADAL" clId="{2237969D-E610-4306-AEBA-DE07CAC45AF3}" dt="2023-10-17T13:25:38.556" v="14" actId="962"/>
          <ac:spMkLst>
            <pc:docMk/>
            <pc:sldMk cId="1048414894" sldId="256"/>
            <ac:spMk id="17" creationId="{11AB591D-277D-9A2E-DFD2-495E9DF9121E}"/>
          </ac:spMkLst>
        </pc:spChg>
        <pc:spChg chg="mod">
          <ac:chgData name="Jack Schwab" userId="814d492e-12c5-4f0a-b7e8-ed777ad92751" providerId="ADAL" clId="{2237969D-E610-4306-AEBA-DE07CAC45AF3}" dt="2023-10-17T13:25:36.892" v="11" actId="962"/>
          <ac:spMkLst>
            <pc:docMk/>
            <pc:sldMk cId="1048414894" sldId="256"/>
            <ac:spMk id="18" creationId="{AE456677-ABFF-7AB8-04FE-4F05C8E7A0C0}"/>
          </ac:spMkLst>
        </pc:spChg>
        <pc:spChg chg="mod">
          <ac:chgData name="Jack Schwab" userId="814d492e-12c5-4f0a-b7e8-ed777ad92751" providerId="ADAL" clId="{2237969D-E610-4306-AEBA-DE07CAC45AF3}" dt="2023-10-17T13:25:37.508" v="12" actId="962"/>
          <ac:spMkLst>
            <pc:docMk/>
            <pc:sldMk cId="1048414894" sldId="256"/>
            <ac:spMk id="19" creationId="{A8414070-784D-0A06-E829-D1B8D32CBC13}"/>
          </ac:spMkLst>
        </pc:spChg>
        <pc:picChg chg="mod">
          <ac:chgData name="Jack Schwab" userId="814d492e-12c5-4f0a-b7e8-ed777ad92751" providerId="ADAL" clId="{2237969D-E610-4306-AEBA-DE07CAC45AF3}" dt="2023-10-17T13:25:33.922" v="4" actId="962"/>
          <ac:picMkLst>
            <pc:docMk/>
            <pc:sldMk cId="1048414894" sldId="256"/>
            <ac:picMk id="2" creationId="{D8B78D87-16E6-2C7A-2398-0FC993DDBF43}"/>
          </ac:picMkLst>
        </pc:picChg>
        <pc:picChg chg="mod">
          <ac:chgData name="Jack Schwab" userId="814d492e-12c5-4f0a-b7e8-ed777ad92751" providerId="ADAL" clId="{2237969D-E610-4306-AEBA-DE07CAC45AF3}" dt="2023-10-17T13:25:35.176" v="7" actId="962"/>
          <ac:picMkLst>
            <pc:docMk/>
            <pc:sldMk cId="1048414894" sldId="256"/>
            <ac:picMk id="7" creationId="{F08C565E-CB69-D532-3960-94A1798A294F}"/>
          </ac:picMkLst>
        </pc:picChg>
        <pc:picChg chg="mod">
          <ac:chgData name="Jack Schwab" userId="814d492e-12c5-4f0a-b7e8-ed777ad92751" providerId="ADAL" clId="{2237969D-E610-4306-AEBA-DE07CAC45AF3}" dt="2023-10-17T13:25:35.654" v="8" actId="962"/>
          <ac:picMkLst>
            <pc:docMk/>
            <pc:sldMk cId="1048414894" sldId="256"/>
            <ac:picMk id="11" creationId="{CE22D33C-C05E-C92C-AE6F-51212763F2F9}"/>
          </ac:picMkLst>
        </pc:picChg>
        <pc:picChg chg="mod">
          <ac:chgData name="Jack Schwab" userId="814d492e-12c5-4f0a-b7e8-ed777ad92751" providerId="ADAL" clId="{2237969D-E610-4306-AEBA-DE07CAC45AF3}" dt="2023-10-17T13:25:36.169" v="9" actId="962"/>
          <ac:picMkLst>
            <pc:docMk/>
            <pc:sldMk cId="1048414894" sldId="256"/>
            <ac:picMk id="13" creationId="{3F5B8F4C-B585-E6A0-10C8-AEF387071A66}"/>
          </ac:picMkLst>
        </pc:picChg>
      </pc:sldChg>
      <pc:sldChg chg="modSp mod">
        <pc:chgData name="Jack Schwab" userId="814d492e-12c5-4f0a-b7e8-ed777ad92751" providerId="ADAL" clId="{2237969D-E610-4306-AEBA-DE07CAC45AF3}" dt="2023-10-17T13:27:35.461" v="22" actId="962"/>
        <pc:sldMkLst>
          <pc:docMk/>
          <pc:sldMk cId="4024887665" sldId="257"/>
        </pc:sldMkLst>
        <pc:spChg chg="mod">
          <ac:chgData name="Jack Schwab" userId="814d492e-12c5-4f0a-b7e8-ed777ad92751" providerId="ADAL" clId="{2237969D-E610-4306-AEBA-DE07CAC45AF3}" dt="2023-10-17T13:27:34.454" v="20" actId="962"/>
          <ac:spMkLst>
            <pc:docMk/>
            <pc:sldMk cId="4024887665" sldId="257"/>
            <ac:spMk id="2" creationId="{476768D6-6A44-4995-919A-D71265082CB7}"/>
          </ac:spMkLst>
        </pc:spChg>
        <pc:spChg chg="mod">
          <ac:chgData name="Jack Schwab" userId="814d492e-12c5-4f0a-b7e8-ed777ad92751" providerId="ADAL" clId="{2237969D-E610-4306-AEBA-DE07CAC45AF3}" dt="2023-10-17T13:27:35.461" v="22" actId="962"/>
          <ac:spMkLst>
            <pc:docMk/>
            <pc:sldMk cId="4024887665" sldId="257"/>
            <ac:spMk id="5" creationId="{1DC75361-9345-DB84-5DAA-3C63C62C62D7}"/>
          </ac:spMkLst>
        </pc:spChg>
        <pc:spChg chg="mod">
          <ac:chgData name="Jack Schwab" userId="814d492e-12c5-4f0a-b7e8-ed777ad92751" providerId="ADAL" clId="{2237969D-E610-4306-AEBA-DE07CAC45AF3}" dt="2023-10-17T13:27:33.577" v="17" actId="962"/>
          <ac:spMkLst>
            <pc:docMk/>
            <pc:sldMk cId="4024887665" sldId="257"/>
            <ac:spMk id="43" creationId="{88AC9EBF-5FED-6F64-6A06-AC9F56198AB9}"/>
          </ac:spMkLst>
        </pc:spChg>
        <pc:grpChg chg="mod">
          <ac:chgData name="Jack Schwab" userId="814d492e-12c5-4f0a-b7e8-ed777ad92751" providerId="ADAL" clId="{2237969D-E610-4306-AEBA-DE07CAC45AF3}" dt="2023-10-17T13:27:34.781" v="21" actId="962"/>
          <ac:grpSpMkLst>
            <pc:docMk/>
            <pc:sldMk cId="4024887665" sldId="257"/>
            <ac:grpSpMk id="128" creationId="{2296608A-B324-21B5-0D66-0E8110705343}"/>
          </ac:grpSpMkLst>
        </pc:grpChg>
        <pc:picChg chg="mod">
          <ac:chgData name="Jack Schwab" userId="814d492e-12c5-4f0a-b7e8-ed777ad92751" providerId="ADAL" clId="{2237969D-E610-4306-AEBA-DE07CAC45AF3}" dt="2023-10-17T13:27:33.254" v="16" actId="962"/>
          <ac:picMkLst>
            <pc:docMk/>
            <pc:sldMk cId="4024887665" sldId="257"/>
            <ac:picMk id="6" creationId="{0C43449A-8437-1BC5-AF53-916D5EE18080}"/>
          </ac:picMkLst>
        </pc:picChg>
      </pc:sldChg>
      <pc:sldChg chg="modSp mod">
        <pc:chgData name="Jack Schwab" userId="814d492e-12c5-4f0a-b7e8-ed777ad92751" providerId="ADAL" clId="{2237969D-E610-4306-AEBA-DE07CAC45AF3}" dt="2023-10-17T13:27:42.779" v="34" actId="962"/>
        <pc:sldMkLst>
          <pc:docMk/>
          <pc:sldMk cId="2702400925" sldId="258"/>
        </pc:sldMkLst>
        <pc:spChg chg="mod">
          <ac:chgData name="Jack Schwab" userId="814d492e-12c5-4f0a-b7e8-ed777ad92751" providerId="ADAL" clId="{2237969D-E610-4306-AEBA-DE07CAC45AF3}" dt="2023-10-17T13:27:41.878" v="31" actId="962"/>
          <ac:spMkLst>
            <pc:docMk/>
            <pc:sldMk cId="2702400925" sldId="258"/>
            <ac:spMk id="2" creationId="{A14997FE-3DAC-2258-D641-FE84BAAE0103}"/>
          </ac:spMkLst>
        </pc:spChg>
        <pc:spChg chg="mod">
          <ac:chgData name="Jack Schwab" userId="814d492e-12c5-4f0a-b7e8-ed777ad92751" providerId="ADAL" clId="{2237969D-E610-4306-AEBA-DE07CAC45AF3}" dt="2023-10-17T13:27:39.743" v="25" actId="962"/>
          <ac:spMkLst>
            <pc:docMk/>
            <pc:sldMk cId="2702400925" sldId="258"/>
            <ac:spMk id="4" creationId="{D0D05D6D-03A6-E60E-904D-851F3EE7C007}"/>
          </ac:spMkLst>
        </pc:spChg>
        <pc:spChg chg="mod">
          <ac:chgData name="Jack Schwab" userId="814d492e-12c5-4f0a-b7e8-ed777ad92751" providerId="ADAL" clId="{2237969D-E610-4306-AEBA-DE07CAC45AF3}" dt="2023-10-17T13:27:40.815" v="29" actId="962"/>
          <ac:spMkLst>
            <pc:docMk/>
            <pc:sldMk cId="2702400925" sldId="258"/>
            <ac:spMk id="5" creationId="{D88E93CC-5ED3-15E8-085C-D6B870E64228}"/>
          </ac:spMkLst>
        </pc:spChg>
        <pc:spChg chg="mod">
          <ac:chgData name="Jack Schwab" userId="814d492e-12c5-4f0a-b7e8-ed777ad92751" providerId="ADAL" clId="{2237969D-E610-4306-AEBA-DE07CAC45AF3}" dt="2023-10-17T13:27:40.547" v="28" actId="962"/>
          <ac:spMkLst>
            <pc:docMk/>
            <pc:sldMk cId="2702400925" sldId="258"/>
            <ac:spMk id="6" creationId="{DE772A03-0D01-8C93-C2BD-8DC36BC4C8A8}"/>
          </ac:spMkLst>
        </pc:spChg>
        <pc:picChg chg="mod">
          <ac:chgData name="Jack Schwab" userId="814d492e-12c5-4f0a-b7e8-ed777ad92751" providerId="ADAL" clId="{2237969D-E610-4306-AEBA-DE07CAC45AF3}" dt="2023-10-17T13:27:38.740" v="23" actId="962"/>
          <ac:picMkLst>
            <pc:docMk/>
            <pc:sldMk cId="2702400925" sldId="258"/>
            <ac:picMk id="3" creationId="{FD678D29-CE2F-EA6A-0498-74F53088617A}"/>
          </ac:picMkLst>
        </pc:picChg>
        <pc:picChg chg="mod">
          <ac:chgData name="Jack Schwab" userId="814d492e-12c5-4f0a-b7e8-ed777ad92751" providerId="ADAL" clId="{2237969D-E610-4306-AEBA-DE07CAC45AF3}" dt="2023-10-17T13:27:41.600" v="30" actId="962"/>
          <ac:picMkLst>
            <pc:docMk/>
            <pc:sldMk cId="2702400925" sldId="258"/>
            <ac:picMk id="7" creationId="{4F36D93C-43EA-1785-4811-A6E3DD99E41A}"/>
          </ac:picMkLst>
        </pc:picChg>
        <pc:picChg chg="mod">
          <ac:chgData name="Jack Schwab" userId="814d492e-12c5-4f0a-b7e8-ed777ad92751" providerId="ADAL" clId="{2237969D-E610-4306-AEBA-DE07CAC45AF3}" dt="2023-10-17T13:27:42.216" v="32" actId="962"/>
          <ac:picMkLst>
            <pc:docMk/>
            <pc:sldMk cId="2702400925" sldId="258"/>
            <ac:picMk id="9" creationId="{16000D52-2729-65AE-9AAA-37E2524B3251}"/>
          </ac:picMkLst>
        </pc:picChg>
        <pc:picChg chg="mod">
          <ac:chgData name="Jack Schwab" userId="814d492e-12c5-4f0a-b7e8-ed777ad92751" providerId="ADAL" clId="{2237969D-E610-4306-AEBA-DE07CAC45AF3}" dt="2023-10-17T13:27:42.532" v="33" actId="962"/>
          <ac:picMkLst>
            <pc:docMk/>
            <pc:sldMk cId="2702400925" sldId="258"/>
            <ac:picMk id="11" creationId="{181D2546-8CDC-3AB5-9841-5BF75C4F4190}"/>
          </ac:picMkLst>
        </pc:picChg>
        <pc:picChg chg="mod">
          <ac:chgData name="Jack Schwab" userId="814d492e-12c5-4f0a-b7e8-ed777ad92751" providerId="ADAL" clId="{2237969D-E610-4306-AEBA-DE07CAC45AF3}" dt="2023-10-17T13:27:42.779" v="34" actId="962"/>
          <ac:picMkLst>
            <pc:docMk/>
            <pc:sldMk cId="2702400925" sldId="258"/>
            <ac:picMk id="14" creationId="{77BC8BC8-7E41-87E4-78D6-332541920223}"/>
          </ac:picMkLst>
        </pc:picChg>
      </pc:sldChg>
    </pc:docChg>
  </pc:docChgLst>
  <pc:docChgLst>
    <pc:chgData name="Catriona Doyle" userId="S::catriona.doyle@glasgow.ac.uk::1af777c6-f163-4732-9ed6-10cc62b65cf8" providerId="AD" clId="Web-{95497A7C-DCB6-69A6-FCB9-4FB9F1C2FBE8}"/>
    <pc:docChg chg="addSld delSld modSld sldOrd">
      <pc:chgData name="Catriona Doyle" userId="S::catriona.doyle@glasgow.ac.uk::1af777c6-f163-4732-9ed6-10cc62b65cf8" providerId="AD" clId="Web-{95497A7C-DCB6-69A6-FCB9-4FB9F1C2FBE8}" dt="2023-08-10T11:54:52.397" v="74"/>
      <pc:docMkLst>
        <pc:docMk/>
      </pc:docMkLst>
      <pc:sldChg chg="addSp delSp modSp">
        <pc:chgData name="Catriona Doyle" userId="S::catriona.doyle@glasgow.ac.uk::1af777c6-f163-4732-9ed6-10cc62b65cf8" providerId="AD" clId="Web-{95497A7C-DCB6-69A6-FCB9-4FB9F1C2FBE8}" dt="2023-08-10T11:06:17.119" v="20"/>
        <pc:sldMkLst>
          <pc:docMk/>
          <pc:sldMk cId="4024887665" sldId="257"/>
        </pc:sldMkLst>
        <pc:spChg chg="mod">
          <ac:chgData name="Catriona Doyle" userId="S::catriona.doyle@glasgow.ac.uk::1af777c6-f163-4732-9ed6-10cc62b65cf8" providerId="AD" clId="Web-{95497A7C-DCB6-69A6-FCB9-4FB9F1C2FBE8}" dt="2023-08-10T11:05:36.399" v="18" actId="14100"/>
          <ac:spMkLst>
            <pc:docMk/>
            <pc:sldMk cId="4024887665" sldId="257"/>
            <ac:spMk id="41" creationId="{CA27BB24-F8AA-8227-773C-84FADF422FF0}"/>
          </ac:spMkLst>
        </pc:spChg>
        <pc:spChg chg="mod">
          <ac:chgData name="Catriona Doyle" userId="S::catriona.doyle@glasgow.ac.uk::1af777c6-f163-4732-9ed6-10cc62b65cf8" providerId="AD" clId="Web-{95497A7C-DCB6-69A6-FCB9-4FB9F1C2FBE8}" dt="2023-08-10T10:59:44.856" v="8" actId="20577"/>
          <ac:spMkLst>
            <pc:docMk/>
            <pc:sldMk cId="4024887665" sldId="257"/>
            <ac:spMk id="122" creationId="{58C8B0A6-79AE-9CB2-7A81-A388570F1158}"/>
          </ac:spMkLst>
        </pc:spChg>
        <pc:grpChg chg="add del">
          <ac:chgData name="Catriona Doyle" userId="S::catriona.doyle@glasgow.ac.uk::1af777c6-f163-4732-9ed6-10cc62b65cf8" providerId="AD" clId="Web-{95497A7C-DCB6-69A6-FCB9-4FB9F1C2FBE8}" dt="2023-08-10T11:06:17.119" v="20"/>
          <ac:grpSpMkLst>
            <pc:docMk/>
            <pc:sldMk cId="4024887665" sldId="257"/>
            <ac:grpSpMk id="2" creationId="{382906E0-9266-F06C-245D-DD810B37C3AE}"/>
          </ac:grpSpMkLst>
        </pc:grpChg>
        <pc:cxnChg chg="mod">
          <ac:chgData name="Catriona Doyle" userId="S::catriona.doyle@glasgow.ac.uk::1af777c6-f163-4732-9ed6-10cc62b65cf8" providerId="AD" clId="Web-{95497A7C-DCB6-69A6-FCB9-4FB9F1C2FBE8}" dt="2023-08-10T11:06:17.119" v="20"/>
          <ac:cxnSpMkLst>
            <pc:docMk/>
            <pc:sldMk cId="4024887665" sldId="257"/>
            <ac:cxnSpMk id="30" creationId="{ECA879BD-47E1-3005-A5AB-CA88816C5238}"/>
          </ac:cxnSpMkLst>
        </pc:cxnChg>
        <pc:cxnChg chg="mod">
          <ac:chgData name="Catriona Doyle" userId="S::catriona.doyle@glasgow.ac.uk::1af777c6-f163-4732-9ed6-10cc62b65cf8" providerId="AD" clId="Web-{95497A7C-DCB6-69A6-FCB9-4FB9F1C2FBE8}" dt="2023-08-10T11:06:17.119" v="20"/>
          <ac:cxnSpMkLst>
            <pc:docMk/>
            <pc:sldMk cId="4024887665" sldId="257"/>
            <ac:cxnSpMk id="31" creationId="{1FC94716-5D06-54E0-D94F-F3BB50886A60}"/>
          </ac:cxnSpMkLst>
        </pc:cxnChg>
        <pc:cxnChg chg="mod">
          <ac:chgData name="Catriona Doyle" userId="S::catriona.doyle@glasgow.ac.uk::1af777c6-f163-4732-9ed6-10cc62b65cf8" providerId="AD" clId="Web-{95497A7C-DCB6-69A6-FCB9-4FB9F1C2FBE8}" dt="2023-08-10T11:06:17.119" v="20"/>
          <ac:cxnSpMkLst>
            <pc:docMk/>
            <pc:sldMk cId="4024887665" sldId="257"/>
            <ac:cxnSpMk id="32" creationId="{5EEDF821-FFA7-73E4-1B6A-5FE8EA6D0BC0}"/>
          </ac:cxnSpMkLst>
        </pc:cxnChg>
        <pc:cxnChg chg="mod">
          <ac:chgData name="Catriona Doyle" userId="S::catriona.doyle@glasgow.ac.uk::1af777c6-f163-4732-9ed6-10cc62b65cf8" providerId="AD" clId="Web-{95497A7C-DCB6-69A6-FCB9-4FB9F1C2FBE8}" dt="2023-08-10T11:06:17.119" v="20"/>
          <ac:cxnSpMkLst>
            <pc:docMk/>
            <pc:sldMk cId="4024887665" sldId="257"/>
            <ac:cxnSpMk id="33" creationId="{0CE17D33-9E16-4495-D436-5A603BF177B8}"/>
          </ac:cxnSpMkLst>
        </pc:cxnChg>
        <pc:cxnChg chg="mod">
          <ac:chgData name="Catriona Doyle" userId="S::catriona.doyle@glasgow.ac.uk::1af777c6-f163-4732-9ed6-10cc62b65cf8" providerId="AD" clId="Web-{95497A7C-DCB6-69A6-FCB9-4FB9F1C2FBE8}" dt="2023-08-10T11:06:17.119" v="20"/>
          <ac:cxnSpMkLst>
            <pc:docMk/>
            <pc:sldMk cId="4024887665" sldId="257"/>
            <ac:cxnSpMk id="35" creationId="{EE55ACD6-4E1F-10EA-DFC7-C1680D04778D}"/>
          </ac:cxnSpMkLst>
        </pc:cxnChg>
        <pc:cxnChg chg="mod">
          <ac:chgData name="Catriona Doyle" userId="S::catriona.doyle@glasgow.ac.uk::1af777c6-f163-4732-9ed6-10cc62b65cf8" providerId="AD" clId="Web-{95497A7C-DCB6-69A6-FCB9-4FB9F1C2FBE8}" dt="2023-08-10T11:06:17.119" v="20"/>
          <ac:cxnSpMkLst>
            <pc:docMk/>
            <pc:sldMk cId="4024887665" sldId="257"/>
            <ac:cxnSpMk id="36" creationId="{9CFD3463-8C32-026C-CC88-7F1538BCD01A}"/>
          </ac:cxnSpMkLst>
        </pc:cxnChg>
      </pc:sldChg>
      <pc:sldChg chg="ord">
        <pc:chgData name="Catriona Doyle" userId="S::catriona.doyle@glasgow.ac.uk::1af777c6-f163-4732-9ed6-10cc62b65cf8" providerId="AD" clId="Web-{95497A7C-DCB6-69A6-FCB9-4FB9F1C2FBE8}" dt="2023-08-10T11:09:02.843" v="22"/>
        <pc:sldMkLst>
          <pc:docMk/>
          <pc:sldMk cId="2702400925" sldId="258"/>
        </pc:sldMkLst>
      </pc:sldChg>
      <pc:sldChg chg="addSp delSp modSp new del">
        <pc:chgData name="Catriona Doyle" userId="S::catriona.doyle@glasgow.ac.uk::1af777c6-f163-4732-9ed6-10cc62b65cf8" providerId="AD" clId="Web-{95497A7C-DCB6-69A6-FCB9-4FB9F1C2FBE8}" dt="2023-08-10T11:54:52.397" v="74"/>
        <pc:sldMkLst>
          <pc:docMk/>
          <pc:sldMk cId="3483123693" sldId="259"/>
        </pc:sldMkLst>
        <pc:spChg chg="del">
          <ac:chgData name="Catriona Doyle" userId="S::catriona.doyle@glasgow.ac.uk::1af777c6-f163-4732-9ed6-10cc62b65cf8" providerId="AD" clId="Web-{95497A7C-DCB6-69A6-FCB9-4FB9F1C2FBE8}" dt="2023-08-10T11:09:12.030" v="23"/>
          <ac:spMkLst>
            <pc:docMk/>
            <pc:sldMk cId="3483123693" sldId="259"/>
            <ac:spMk id="2" creationId="{FB6107BF-66EE-A2EA-3A6B-CC39A38621C6}"/>
          </ac:spMkLst>
        </pc:spChg>
        <pc:spChg chg="del">
          <ac:chgData name="Catriona Doyle" userId="S::catriona.doyle@glasgow.ac.uk::1af777c6-f163-4732-9ed6-10cc62b65cf8" providerId="AD" clId="Web-{95497A7C-DCB6-69A6-FCB9-4FB9F1C2FBE8}" dt="2023-08-10T11:09:14.109" v="24"/>
          <ac:spMkLst>
            <pc:docMk/>
            <pc:sldMk cId="3483123693" sldId="259"/>
            <ac:spMk id="3" creationId="{9BE9EF03-DD1A-F9CC-9501-617918657082}"/>
          </ac:spMkLst>
        </pc:spChg>
        <pc:spChg chg="add mod">
          <ac:chgData name="Catriona Doyle" userId="S::catriona.doyle@glasgow.ac.uk::1af777c6-f163-4732-9ed6-10cc62b65cf8" providerId="AD" clId="Web-{95497A7C-DCB6-69A6-FCB9-4FB9F1C2FBE8}" dt="2023-08-10T11:12:48.193" v="73" actId="14100"/>
          <ac:spMkLst>
            <pc:docMk/>
            <pc:sldMk cId="3483123693" sldId="259"/>
            <ac:spMk id="5" creationId="{7F103841-475D-484E-E1C5-43D39410D397}"/>
          </ac:spMkLst>
        </pc:spChg>
      </pc:sldChg>
    </pc:docChg>
  </pc:docChgLst>
  <pc:docChgLst>
    <pc:chgData name="Arlene McLeod" userId="S::arlene.mcleod@glasgow.ac.uk::9a7971de-2eb0-430e-b5ab-ec9176eaf6b4" providerId="AD" clId="Web-{F6E17915-DF26-4999-9109-81D221ADC2A1}"/>
    <pc:docChg chg="sldOrd">
      <pc:chgData name="Arlene McLeod" userId="S::arlene.mcleod@glasgow.ac.uk::9a7971de-2eb0-430e-b5ab-ec9176eaf6b4" providerId="AD" clId="Web-{F6E17915-DF26-4999-9109-81D221ADC2A1}" dt="2023-08-21T10:16:18.194" v="0"/>
      <pc:docMkLst>
        <pc:docMk/>
      </pc:docMkLst>
      <pc:sldChg chg="ord">
        <pc:chgData name="Arlene McLeod" userId="S::arlene.mcleod@glasgow.ac.uk::9a7971de-2eb0-430e-b5ab-ec9176eaf6b4" providerId="AD" clId="Web-{F6E17915-DF26-4999-9109-81D221ADC2A1}" dt="2023-08-21T10:16:18.194" v="0"/>
        <pc:sldMkLst>
          <pc:docMk/>
          <pc:sldMk cId="4024887665" sldId="257"/>
        </pc:sldMkLst>
      </pc:sldChg>
    </pc:docChg>
  </pc:docChgLst>
  <pc:docChgLst>
    <pc:chgData name="Catriona Doyle" userId="1af777c6-f163-4732-9ed6-10cc62b65cf8" providerId="ADAL" clId="{84404169-91C0-4AE1-9686-5F9F87044A33}"/>
    <pc:docChg chg="undo custSel addSld modSld">
      <pc:chgData name="Catriona Doyle" userId="1af777c6-f163-4732-9ed6-10cc62b65cf8" providerId="ADAL" clId="{84404169-91C0-4AE1-9686-5F9F87044A33}" dt="2023-08-09T15:23:06.098" v="2192" actId="478"/>
      <pc:docMkLst>
        <pc:docMk/>
      </pc:docMkLst>
      <pc:sldChg chg="addSp delSp modSp mod">
        <pc:chgData name="Catriona Doyle" userId="1af777c6-f163-4732-9ed6-10cc62b65cf8" providerId="ADAL" clId="{84404169-91C0-4AE1-9686-5F9F87044A33}" dt="2023-08-09T14:59:42.064" v="2062" actId="113"/>
        <pc:sldMkLst>
          <pc:docMk/>
          <pc:sldMk cId="1048414894" sldId="256"/>
        </pc:sldMkLst>
        <pc:spChg chg="mod">
          <ac:chgData name="Catriona Doyle" userId="1af777c6-f163-4732-9ed6-10cc62b65cf8" providerId="ADAL" clId="{84404169-91C0-4AE1-9686-5F9F87044A33}" dt="2023-08-09T14:51:10.003" v="1978" actId="207"/>
          <ac:spMkLst>
            <pc:docMk/>
            <pc:sldMk cId="1048414894" sldId="256"/>
            <ac:spMk id="4" creationId="{37E5B2B4-7055-9101-6CF5-D8B65E52F778}"/>
          </ac:spMkLst>
        </pc:spChg>
        <pc:spChg chg="add del mod">
          <ac:chgData name="Catriona Doyle" userId="1af777c6-f163-4732-9ed6-10cc62b65cf8" providerId="ADAL" clId="{84404169-91C0-4AE1-9686-5F9F87044A33}" dt="2023-08-09T13:29:25.961" v="238" actId="1076"/>
          <ac:spMkLst>
            <pc:docMk/>
            <pc:sldMk cId="1048414894" sldId="256"/>
            <ac:spMk id="5" creationId="{45B1D0D0-31F6-E42B-1910-0D213D8240A4}"/>
          </ac:spMkLst>
        </pc:spChg>
        <pc:spChg chg="del">
          <ac:chgData name="Catriona Doyle" userId="1af777c6-f163-4732-9ed6-10cc62b65cf8" providerId="ADAL" clId="{84404169-91C0-4AE1-9686-5F9F87044A33}" dt="2023-08-09T13:19:42.831" v="25" actId="478"/>
          <ac:spMkLst>
            <pc:docMk/>
            <pc:sldMk cId="1048414894" sldId="256"/>
            <ac:spMk id="14" creationId="{685CCDDF-495A-11B1-B599-E0B428CC631E}"/>
          </ac:spMkLst>
        </pc:spChg>
        <pc:spChg chg="mod">
          <ac:chgData name="Catriona Doyle" userId="1af777c6-f163-4732-9ed6-10cc62b65cf8" providerId="ADAL" clId="{84404169-91C0-4AE1-9686-5F9F87044A33}" dt="2023-08-09T14:59:41.761" v="2061" actId="113"/>
          <ac:spMkLst>
            <pc:docMk/>
            <pc:sldMk cId="1048414894" sldId="256"/>
            <ac:spMk id="16" creationId="{FC078760-0139-303D-D297-05508FE5042F}"/>
          </ac:spMkLst>
        </pc:spChg>
        <pc:spChg chg="del">
          <ac:chgData name="Catriona Doyle" userId="1af777c6-f163-4732-9ed6-10cc62b65cf8" providerId="ADAL" clId="{84404169-91C0-4AE1-9686-5F9F87044A33}" dt="2023-08-09T13:19:46.032" v="26" actId="478"/>
          <ac:spMkLst>
            <pc:docMk/>
            <pc:sldMk cId="1048414894" sldId="256"/>
            <ac:spMk id="17" creationId="{9941C4C1-DD1C-9A60-4D99-7BC800C642FE}"/>
          </ac:spMkLst>
        </pc:spChg>
        <pc:spChg chg="add mod">
          <ac:chgData name="Catriona Doyle" userId="1af777c6-f163-4732-9ed6-10cc62b65cf8" providerId="ADAL" clId="{84404169-91C0-4AE1-9686-5F9F87044A33}" dt="2023-08-09T14:59:42.064" v="2062" actId="113"/>
          <ac:spMkLst>
            <pc:docMk/>
            <pc:sldMk cId="1048414894" sldId="256"/>
            <ac:spMk id="18" creationId="{AE456677-ABFF-7AB8-04FE-4F05C8E7A0C0}"/>
          </ac:spMkLst>
        </pc:spChg>
        <pc:spChg chg="add mod">
          <ac:chgData name="Catriona Doyle" userId="1af777c6-f163-4732-9ed6-10cc62b65cf8" providerId="ADAL" clId="{84404169-91C0-4AE1-9686-5F9F87044A33}" dt="2023-08-09T14:59:41.531" v="2060" actId="113"/>
          <ac:spMkLst>
            <pc:docMk/>
            <pc:sldMk cId="1048414894" sldId="256"/>
            <ac:spMk id="19" creationId="{A8414070-784D-0A06-E829-D1B8D32CBC13}"/>
          </ac:spMkLst>
        </pc:spChg>
        <pc:picChg chg="mod">
          <ac:chgData name="Catriona Doyle" userId="1af777c6-f163-4732-9ed6-10cc62b65cf8" providerId="ADAL" clId="{84404169-91C0-4AE1-9686-5F9F87044A33}" dt="2023-08-09T13:29:54.713" v="242" actId="1076"/>
          <ac:picMkLst>
            <pc:docMk/>
            <pc:sldMk cId="1048414894" sldId="256"/>
            <ac:picMk id="7" creationId="{F08C565E-CB69-D532-3960-94A1798A294F}"/>
          </ac:picMkLst>
        </pc:picChg>
        <pc:picChg chg="mod">
          <ac:chgData name="Catriona Doyle" userId="1af777c6-f163-4732-9ed6-10cc62b65cf8" providerId="ADAL" clId="{84404169-91C0-4AE1-9686-5F9F87044A33}" dt="2023-08-09T13:24:57.624" v="135" actId="1076"/>
          <ac:picMkLst>
            <pc:docMk/>
            <pc:sldMk cId="1048414894" sldId="256"/>
            <ac:picMk id="9" creationId="{D4B7BCC2-DC44-862A-70FB-8F3A3E57EC8D}"/>
          </ac:picMkLst>
        </pc:picChg>
        <pc:picChg chg="mod">
          <ac:chgData name="Catriona Doyle" userId="1af777c6-f163-4732-9ed6-10cc62b65cf8" providerId="ADAL" clId="{84404169-91C0-4AE1-9686-5F9F87044A33}" dt="2023-08-09T13:21:06.870" v="70" actId="1076"/>
          <ac:picMkLst>
            <pc:docMk/>
            <pc:sldMk cId="1048414894" sldId="256"/>
            <ac:picMk id="11" creationId="{CE22D33C-C05E-C92C-AE6F-51212763F2F9}"/>
          </ac:picMkLst>
        </pc:picChg>
        <pc:picChg chg="mod">
          <ac:chgData name="Catriona Doyle" userId="1af777c6-f163-4732-9ed6-10cc62b65cf8" providerId="ADAL" clId="{84404169-91C0-4AE1-9686-5F9F87044A33}" dt="2023-08-09T13:24:51.408" v="134" actId="1076"/>
          <ac:picMkLst>
            <pc:docMk/>
            <pc:sldMk cId="1048414894" sldId="256"/>
            <ac:picMk id="13" creationId="{3F5B8F4C-B585-E6A0-10C8-AEF387071A66}"/>
          </ac:picMkLst>
        </pc:picChg>
      </pc:sldChg>
      <pc:sldChg chg="addSp delSp modSp new mod setBg">
        <pc:chgData name="Catriona Doyle" userId="1af777c6-f163-4732-9ed6-10cc62b65cf8" providerId="ADAL" clId="{84404169-91C0-4AE1-9686-5F9F87044A33}" dt="2023-08-09T15:20:56.399" v="2123" actId="478"/>
        <pc:sldMkLst>
          <pc:docMk/>
          <pc:sldMk cId="4024887665" sldId="257"/>
        </pc:sldMkLst>
        <pc:spChg chg="del">
          <ac:chgData name="Catriona Doyle" userId="1af777c6-f163-4732-9ed6-10cc62b65cf8" providerId="ADAL" clId="{84404169-91C0-4AE1-9686-5F9F87044A33}" dt="2023-08-09T13:30:04.939" v="244" actId="478"/>
          <ac:spMkLst>
            <pc:docMk/>
            <pc:sldMk cId="4024887665" sldId="257"/>
            <ac:spMk id="2" creationId="{D4CC18E5-F19C-7AC0-F9A4-12AEF0912E9F}"/>
          </ac:spMkLst>
        </pc:spChg>
        <pc:spChg chg="del">
          <ac:chgData name="Catriona Doyle" userId="1af777c6-f163-4732-9ed6-10cc62b65cf8" providerId="ADAL" clId="{84404169-91C0-4AE1-9686-5F9F87044A33}" dt="2023-08-09T13:30:07.194" v="245" actId="478"/>
          <ac:spMkLst>
            <pc:docMk/>
            <pc:sldMk cId="4024887665" sldId="257"/>
            <ac:spMk id="3" creationId="{FD8E4BC8-C3DF-15D1-16EF-07360B6AFD9E}"/>
          </ac:spMkLst>
        </pc:spChg>
        <pc:spChg chg="add del mod">
          <ac:chgData name="Catriona Doyle" userId="1af777c6-f163-4732-9ed6-10cc62b65cf8" providerId="ADAL" clId="{84404169-91C0-4AE1-9686-5F9F87044A33}" dt="2023-08-09T13:47:26.776" v="608" actId="478"/>
          <ac:spMkLst>
            <pc:docMk/>
            <pc:sldMk cId="4024887665" sldId="257"/>
            <ac:spMk id="4" creationId="{CB946072-7CD5-98FC-D27F-A1FF4B55DEC0}"/>
          </ac:spMkLst>
        </pc:spChg>
        <pc:spChg chg="add del mod">
          <ac:chgData name="Catriona Doyle" userId="1af777c6-f163-4732-9ed6-10cc62b65cf8" providerId="ADAL" clId="{84404169-91C0-4AE1-9686-5F9F87044A33}" dt="2023-08-09T13:47:23.816" v="607" actId="478"/>
          <ac:spMkLst>
            <pc:docMk/>
            <pc:sldMk cId="4024887665" sldId="257"/>
            <ac:spMk id="5" creationId="{C4ED437B-33A9-E205-38F2-5D94F3E235D3}"/>
          </ac:spMkLst>
        </pc:spChg>
        <pc:spChg chg="add mod">
          <ac:chgData name="Catriona Doyle" userId="1af777c6-f163-4732-9ed6-10cc62b65cf8" providerId="ADAL" clId="{84404169-91C0-4AE1-9686-5F9F87044A33}" dt="2023-08-09T14:55:28.377" v="2009" actId="207"/>
          <ac:spMkLst>
            <pc:docMk/>
            <pc:sldMk cId="4024887665" sldId="257"/>
            <ac:spMk id="7" creationId="{B7B211FA-2BD8-AE6F-0028-5B017C3F46FD}"/>
          </ac:spMkLst>
        </pc:spChg>
        <pc:spChg chg="add del mod">
          <ac:chgData name="Catriona Doyle" userId="1af777c6-f163-4732-9ed6-10cc62b65cf8" providerId="ADAL" clId="{84404169-91C0-4AE1-9686-5F9F87044A33}" dt="2023-08-09T14:15:22.519" v="963" actId="478"/>
          <ac:spMkLst>
            <pc:docMk/>
            <pc:sldMk cId="4024887665" sldId="257"/>
            <ac:spMk id="8" creationId="{767FCFBC-B600-4055-2ACD-F2523804F4A9}"/>
          </ac:spMkLst>
        </pc:spChg>
        <pc:spChg chg="add mod">
          <ac:chgData name="Catriona Doyle" userId="1af777c6-f163-4732-9ed6-10cc62b65cf8" providerId="ADAL" clId="{84404169-91C0-4AE1-9686-5F9F87044A33}" dt="2023-08-09T14:55:28.377" v="2009" actId="207"/>
          <ac:spMkLst>
            <pc:docMk/>
            <pc:sldMk cId="4024887665" sldId="257"/>
            <ac:spMk id="9" creationId="{5EEFD69D-D004-745F-7346-552D8B70D708}"/>
          </ac:spMkLst>
        </pc:spChg>
        <pc:spChg chg="add mod">
          <ac:chgData name="Catriona Doyle" userId="1af777c6-f163-4732-9ed6-10cc62b65cf8" providerId="ADAL" clId="{84404169-91C0-4AE1-9686-5F9F87044A33}" dt="2023-08-09T14:55:28.377" v="2009" actId="207"/>
          <ac:spMkLst>
            <pc:docMk/>
            <pc:sldMk cId="4024887665" sldId="257"/>
            <ac:spMk id="10" creationId="{82037CAF-5636-ECBA-7F1D-6C6A0201C4E6}"/>
          </ac:spMkLst>
        </pc:spChg>
        <pc:spChg chg="add mod">
          <ac:chgData name="Catriona Doyle" userId="1af777c6-f163-4732-9ed6-10cc62b65cf8" providerId="ADAL" clId="{84404169-91C0-4AE1-9686-5F9F87044A33}" dt="2023-08-09T14:55:28.377" v="2009" actId="207"/>
          <ac:spMkLst>
            <pc:docMk/>
            <pc:sldMk cId="4024887665" sldId="257"/>
            <ac:spMk id="11" creationId="{8EF7BC5D-C9AA-2B6A-285A-EE3E145D7FB3}"/>
          </ac:spMkLst>
        </pc:spChg>
        <pc:spChg chg="add mod topLvl">
          <ac:chgData name="Catriona Doyle" userId="1af777c6-f163-4732-9ed6-10cc62b65cf8" providerId="ADAL" clId="{84404169-91C0-4AE1-9686-5F9F87044A33}" dt="2023-08-09T14:55:28.377" v="2009" actId="207"/>
          <ac:spMkLst>
            <pc:docMk/>
            <pc:sldMk cId="4024887665" sldId="257"/>
            <ac:spMk id="12" creationId="{79EEF390-6CC8-A94C-03DF-95BB46385427}"/>
          </ac:spMkLst>
        </pc:spChg>
        <pc:spChg chg="add mod">
          <ac:chgData name="Catriona Doyle" userId="1af777c6-f163-4732-9ed6-10cc62b65cf8" providerId="ADAL" clId="{84404169-91C0-4AE1-9686-5F9F87044A33}" dt="2023-08-09T14:55:28.377" v="2009" actId="207"/>
          <ac:spMkLst>
            <pc:docMk/>
            <pc:sldMk cId="4024887665" sldId="257"/>
            <ac:spMk id="13" creationId="{8FEA1323-323B-5DE8-5779-BED581A0B84C}"/>
          </ac:spMkLst>
        </pc:spChg>
        <pc:spChg chg="add del mod">
          <ac:chgData name="Catriona Doyle" userId="1af777c6-f163-4732-9ed6-10cc62b65cf8" providerId="ADAL" clId="{84404169-91C0-4AE1-9686-5F9F87044A33}" dt="2023-08-09T14:09:18.475" v="864" actId="478"/>
          <ac:spMkLst>
            <pc:docMk/>
            <pc:sldMk cId="4024887665" sldId="257"/>
            <ac:spMk id="32" creationId="{47994C0F-A4BE-C5EA-8A87-D650EE0CFFDD}"/>
          </ac:spMkLst>
        </pc:spChg>
        <pc:spChg chg="add del mod ord">
          <ac:chgData name="Catriona Doyle" userId="1af777c6-f163-4732-9ed6-10cc62b65cf8" providerId="ADAL" clId="{84404169-91C0-4AE1-9686-5F9F87044A33}" dt="2023-08-09T14:11:23.198" v="892" actId="478"/>
          <ac:spMkLst>
            <pc:docMk/>
            <pc:sldMk cId="4024887665" sldId="257"/>
            <ac:spMk id="39" creationId="{7AA4E50B-0CE7-5C4A-6476-693C67B575D9}"/>
          </ac:spMkLst>
        </pc:spChg>
        <pc:spChg chg="add del mod ord">
          <ac:chgData name="Catriona Doyle" userId="1af777c6-f163-4732-9ed6-10cc62b65cf8" providerId="ADAL" clId="{84404169-91C0-4AE1-9686-5F9F87044A33}" dt="2023-08-09T14:11:31.192" v="895" actId="478"/>
          <ac:spMkLst>
            <pc:docMk/>
            <pc:sldMk cId="4024887665" sldId="257"/>
            <ac:spMk id="40" creationId="{55200282-999C-82F0-A4B3-91C2D0181AAD}"/>
          </ac:spMkLst>
        </pc:spChg>
        <pc:spChg chg="add mod">
          <ac:chgData name="Catriona Doyle" userId="1af777c6-f163-4732-9ed6-10cc62b65cf8" providerId="ADAL" clId="{84404169-91C0-4AE1-9686-5F9F87044A33}" dt="2023-08-09T14:55:28.377" v="2009" actId="207"/>
          <ac:spMkLst>
            <pc:docMk/>
            <pc:sldMk cId="4024887665" sldId="257"/>
            <ac:spMk id="41" creationId="{CA27BB24-F8AA-8227-773C-84FADF422FF0}"/>
          </ac:spMkLst>
        </pc:spChg>
        <pc:spChg chg="add mod ord">
          <ac:chgData name="Catriona Doyle" userId="1af777c6-f163-4732-9ed6-10cc62b65cf8" providerId="ADAL" clId="{84404169-91C0-4AE1-9686-5F9F87044A33}" dt="2023-08-09T14:55:28.377" v="2009" actId="207"/>
          <ac:spMkLst>
            <pc:docMk/>
            <pc:sldMk cId="4024887665" sldId="257"/>
            <ac:spMk id="42" creationId="{5EE28FBA-1F48-FBDB-9CB8-09E0AED5B859}"/>
          </ac:spMkLst>
        </pc:spChg>
        <pc:spChg chg="add mod">
          <ac:chgData name="Catriona Doyle" userId="1af777c6-f163-4732-9ed6-10cc62b65cf8" providerId="ADAL" clId="{84404169-91C0-4AE1-9686-5F9F87044A33}" dt="2023-08-09T14:54:59.114" v="2001" actId="207"/>
          <ac:spMkLst>
            <pc:docMk/>
            <pc:sldMk cId="4024887665" sldId="257"/>
            <ac:spMk id="43" creationId="{88AC9EBF-5FED-6F64-6A06-AC9F56198AB9}"/>
          </ac:spMkLst>
        </pc:spChg>
        <pc:spChg chg="add del mod ord">
          <ac:chgData name="Catriona Doyle" userId="1af777c6-f163-4732-9ed6-10cc62b65cf8" providerId="ADAL" clId="{84404169-91C0-4AE1-9686-5F9F87044A33}" dt="2023-08-09T14:14:57.015" v="959"/>
          <ac:spMkLst>
            <pc:docMk/>
            <pc:sldMk cId="4024887665" sldId="257"/>
            <ac:spMk id="47" creationId="{A4785453-6139-BA0F-98B9-E4BDD923C27B}"/>
          </ac:spMkLst>
        </pc:spChg>
        <pc:spChg chg="add del mod">
          <ac:chgData name="Catriona Doyle" userId="1af777c6-f163-4732-9ed6-10cc62b65cf8" providerId="ADAL" clId="{84404169-91C0-4AE1-9686-5F9F87044A33}" dt="2023-08-09T14:18:45.596" v="1068" actId="478"/>
          <ac:spMkLst>
            <pc:docMk/>
            <pc:sldMk cId="4024887665" sldId="257"/>
            <ac:spMk id="48" creationId="{7773C01C-8F78-BEBE-BECC-26E7E64AD8EE}"/>
          </ac:spMkLst>
        </pc:spChg>
        <pc:spChg chg="add del mod">
          <ac:chgData name="Catriona Doyle" userId="1af777c6-f163-4732-9ed6-10cc62b65cf8" providerId="ADAL" clId="{84404169-91C0-4AE1-9686-5F9F87044A33}" dt="2023-08-09T14:14:51.871" v="947" actId="478"/>
          <ac:spMkLst>
            <pc:docMk/>
            <pc:sldMk cId="4024887665" sldId="257"/>
            <ac:spMk id="106" creationId="{219CCDFE-2C18-971A-3CE9-CBB0DDA9EF52}"/>
          </ac:spMkLst>
        </pc:spChg>
        <pc:spChg chg="add del mod">
          <ac:chgData name="Catriona Doyle" userId="1af777c6-f163-4732-9ed6-10cc62b65cf8" providerId="ADAL" clId="{84404169-91C0-4AE1-9686-5F9F87044A33}" dt="2023-08-09T14:15:09.925" v="962" actId="478"/>
          <ac:spMkLst>
            <pc:docMk/>
            <pc:sldMk cId="4024887665" sldId="257"/>
            <ac:spMk id="107" creationId="{8B3A6C7F-00F3-A35D-15F3-389FD599E9EE}"/>
          </ac:spMkLst>
        </pc:spChg>
        <pc:spChg chg="mod">
          <ac:chgData name="Catriona Doyle" userId="1af777c6-f163-4732-9ed6-10cc62b65cf8" providerId="ADAL" clId="{84404169-91C0-4AE1-9686-5F9F87044A33}" dt="2023-08-09T14:15:26.497" v="964"/>
          <ac:spMkLst>
            <pc:docMk/>
            <pc:sldMk cId="4024887665" sldId="257"/>
            <ac:spMk id="109" creationId="{7D50289F-3408-1E3A-B3F4-3D97A53C1B1D}"/>
          </ac:spMkLst>
        </pc:spChg>
        <pc:spChg chg="mod">
          <ac:chgData name="Catriona Doyle" userId="1af777c6-f163-4732-9ed6-10cc62b65cf8" providerId="ADAL" clId="{84404169-91C0-4AE1-9686-5F9F87044A33}" dt="2023-08-09T14:15:26.497" v="964"/>
          <ac:spMkLst>
            <pc:docMk/>
            <pc:sldMk cId="4024887665" sldId="257"/>
            <ac:spMk id="110" creationId="{A2126978-8A86-A4F1-E1EE-F6D4980F634B}"/>
          </ac:spMkLst>
        </pc:spChg>
        <pc:spChg chg="mod">
          <ac:chgData name="Catriona Doyle" userId="1af777c6-f163-4732-9ed6-10cc62b65cf8" providerId="ADAL" clId="{84404169-91C0-4AE1-9686-5F9F87044A33}" dt="2023-08-09T14:15:26.497" v="964"/>
          <ac:spMkLst>
            <pc:docMk/>
            <pc:sldMk cId="4024887665" sldId="257"/>
            <ac:spMk id="111" creationId="{8338ACCF-D9D6-358D-0A35-E53F51AFEC81}"/>
          </ac:spMkLst>
        </pc:spChg>
        <pc:spChg chg="mod">
          <ac:chgData name="Catriona Doyle" userId="1af777c6-f163-4732-9ed6-10cc62b65cf8" providerId="ADAL" clId="{84404169-91C0-4AE1-9686-5F9F87044A33}" dt="2023-08-09T14:15:26.497" v="964"/>
          <ac:spMkLst>
            <pc:docMk/>
            <pc:sldMk cId="4024887665" sldId="257"/>
            <ac:spMk id="112" creationId="{93445045-B29D-852C-5369-53598E8443AB}"/>
          </ac:spMkLst>
        </pc:spChg>
        <pc:spChg chg="mod">
          <ac:chgData name="Catriona Doyle" userId="1af777c6-f163-4732-9ed6-10cc62b65cf8" providerId="ADAL" clId="{84404169-91C0-4AE1-9686-5F9F87044A33}" dt="2023-08-09T14:15:26.497" v="964"/>
          <ac:spMkLst>
            <pc:docMk/>
            <pc:sldMk cId="4024887665" sldId="257"/>
            <ac:spMk id="113" creationId="{D4E98DF4-061E-60A2-848E-089E7BEA60B9}"/>
          </ac:spMkLst>
        </pc:spChg>
        <pc:spChg chg="mod">
          <ac:chgData name="Catriona Doyle" userId="1af777c6-f163-4732-9ed6-10cc62b65cf8" providerId="ADAL" clId="{84404169-91C0-4AE1-9686-5F9F87044A33}" dt="2023-08-09T14:15:26.497" v="964"/>
          <ac:spMkLst>
            <pc:docMk/>
            <pc:sldMk cId="4024887665" sldId="257"/>
            <ac:spMk id="114" creationId="{AFC57ACD-900D-84A9-447E-D6A80545B924}"/>
          </ac:spMkLst>
        </pc:spChg>
        <pc:spChg chg="add mod">
          <ac:chgData name="Catriona Doyle" userId="1af777c6-f163-4732-9ed6-10cc62b65cf8" providerId="ADAL" clId="{84404169-91C0-4AE1-9686-5F9F87044A33}" dt="2023-08-09T14:55:28.377" v="2009" actId="207"/>
          <ac:spMkLst>
            <pc:docMk/>
            <pc:sldMk cId="4024887665" sldId="257"/>
            <ac:spMk id="121" creationId="{B548E510-7A65-512C-4C9C-2E8E00C3FFBA}"/>
          </ac:spMkLst>
        </pc:spChg>
        <pc:spChg chg="add mod">
          <ac:chgData name="Catriona Doyle" userId="1af777c6-f163-4732-9ed6-10cc62b65cf8" providerId="ADAL" clId="{84404169-91C0-4AE1-9686-5F9F87044A33}" dt="2023-08-09T14:55:28.377" v="2009" actId="207"/>
          <ac:spMkLst>
            <pc:docMk/>
            <pc:sldMk cId="4024887665" sldId="257"/>
            <ac:spMk id="122" creationId="{58C8B0A6-79AE-9CB2-7A81-A388570F1158}"/>
          </ac:spMkLst>
        </pc:spChg>
        <pc:spChg chg="add del mod">
          <ac:chgData name="Catriona Doyle" userId="1af777c6-f163-4732-9ed6-10cc62b65cf8" providerId="ADAL" clId="{84404169-91C0-4AE1-9686-5F9F87044A33}" dt="2023-08-09T14:16:31.711" v="979"/>
          <ac:spMkLst>
            <pc:docMk/>
            <pc:sldMk cId="4024887665" sldId="257"/>
            <ac:spMk id="123" creationId="{AC683FAA-0B64-4E76-95C2-70EC474D4F1B}"/>
          </ac:spMkLst>
        </pc:spChg>
        <pc:spChg chg="add mod">
          <ac:chgData name="Catriona Doyle" userId="1af777c6-f163-4732-9ed6-10cc62b65cf8" providerId="ADAL" clId="{84404169-91C0-4AE1-9686-5F9F87044A33}" dt="2023-08-09T14:55:28.377" v="2009" actId="207"/>
          <ac:spMkLst>
            <pc:docMk/>
            <pc:sldMk cId="4024887665" sldId="257"/>
            <ac:spMk id="124" creationId="{D1701420-C203-F30E-B814-7CF985551494}"/>
          </ac:spMkLst>
        </pc:spChg>
        <pc:spChg chg="add mod">
          <ac:chgData name="Catriona Doyle" userId="1af777c6-f163-4732-9ed6-10cc62b65cf8" providerId="ADAL" clId="{84404169-91C0-4AE1-9686-5F9F87044A33}" dt="2023-08-09T14:55:28.377" v="2009" actId="207"/>
          <ac:spMkLst>
            <pc:docMk/>
            <pc:sldMk cId="4024887665" sldId="257"/>
            <ac:spMk id="125" creationId="{F5192302-07FC-0B88-9C5F-46970696D8C3}"/>
          </ac:spMkLst>
        </pc:spChg>
        <pc:spChg chg="add mod">
          <ac:chgData name="Catriona Doyle" userId="1af777c6-f163-4732-9ed6-10cc62b65cf8" providerId="ADAL" clId="{84404169-91C0-4AE1-9686-5F9F87044A33}" dt="2023-08-09T14:55:28.377" v="2009" actId="207"/>
          <ac:spMkLst>
            <pc:docMk/>
            <pc:sldMk cId="4024887665" sldId="257"/>
            <ac:spMk id="126" creationId="{1867486A-0A46-F062-1CFD-DF27B085512C}"/>
          </ac:spMkLst>
        </pc:spChg>
        <pc:spChg chg="add del mod">
          <ac:chgData name="Catriona Doyle" userId="1af777c6-f163-4732-9ed6-10cc62b65cf8" providerId="ADAL" clId="{84404169-91C0-4AE1-9686-5F9F87044A33}" dt="2023-08-09T14:23:50.973" v="1156" actId="478"/>
          <ac:spMkLst>
            <pc:docMk/>
            <pc:sldMk cId="4024887665" sldId="257"/>
            <ac:spMk id="127" creationId="{0734DE9B-3C08-ED25-0B6B-BDCCA73ED437}"/>
          </ac:spMkLst>
        </pc:spChg>
        <pc:spChg chg="add del mod">
          <ac:chgData name="Catriona Doyle" userId="1af777c6-f163-4732-9ed6-10cc62b65cf8" providerId="ADAL" clId="{84404169-91C0-4AE1-9686-5F9F87044A33}" dt="2023-08-09T14:36:20.068" v="1171" actId="478"/>
          <ac:spMkLst>
            <pc:docMk/>
            <pc:sldMk cId="4024887665" sldId="257"/>
            <ac:spMk id="129" creationId="{6582B5D7-460B-021E-7C6C-E49CF130D0CA}"/>
          </ac:spMkLst>
        </pc:spChg>
        <pc:spChg chg="add del mod">
          <ac:chgData name="Catriona Doyle" userId="1af777c6-f163-4732-9ed6-10cc62b65cf8" providerId="ADAL" clId="{84404169-91C0-4AE1-9686-5F9F87044A33}" dt="2023-08-09T15:20:56.399" v="2123" actId="478"/>
          <ac:spMkLst>
            <pc:docMk/>
            <pc:sldMk cId="4024887665" sldId="257"/>
            <ac:spMk id="130" creationId="{260A841F-8FDC-A4F9-D6EC-756F393984C5}"/>
          </ac:spMkLst>
        </pc:spChg>
        <pc:grpChg chg="add del mod">
          <ac:chgData name="Catriona Doyle" userId="1af777c6-f163-4732-9ed6-10cc62b65cf8" providerId="ADAL" clId="{84404169-91C0-4AE1-9686-5F9F87044A33}" dt="2023-08-09T13:37:36.342" v="332" actId="165"/>
          <ac:grpSpMkLst>
            <pc:docMk/>
            <pc:sldMk cId="4024887665" sldId="257"/>
            <ac:grpSpMk id="33" creationId="{A2F4C534-3761-B80D-E777-2F01328DF571}"/>
          </ac:grpSpMkLst>
        </pc:grpChg>
        <pc:grpChg chg="add mod">
          <ac:chgData name="Catriona Doyle" userId="1af777c6-f163-4732-9ed6-10cc62b65cf8" providerId="ADAL" clId="{84404169-91C0-4AE1-9686-5F9F87044A33}" dt="2023-08-09T14:24:10.830" v="1157" actId="164"/>
          <ac:grpSpMkLst>
            <pc:docMk/>
            <pc:sldMk cId="4024887665" sldId="257"/>
            <ac:grpSpMk id="34" creationId="{E25516C2-1DB7-D819-CBA4-7F2DA5F5ABCE}"/>
          </ac:grpSpMkLst>
        </pc:grpChg>
        <pc:grpChg chg="add del mod">
          <ac:chgData name="Catriona Doyle" userId="1af777c6-f163-4732-9ed6-10cc62b65cf8" providerId="ADAL" clId="{84404169-91C0-4AE1-9686-5F9F87044A33}" dt="2023-08-09T14:15:27.495" v="965"/>
          <ac:grpSpMkLst>
            <pc:docMk/>
            <pc:sldMk cId="4024887665" sldId="257"/>
            <ac:grpSpMk id="108" creationId="{0F3AA3C7-38D4-CFA7-1347-038DDBBAB3C5}"/>
          </ac:grpSpMkLst>
        </pc:grpChg>
        <pc:grpChg chg="add mod">
          <ac:chgData name="Catriona Doyle" userId="1af777c6-f163-4732-9ed6-10cc62b65cf8" providerId="ADAL" clId="{84404169-91C0-4AE1-9686-5F9F87044A33}" dt="2023-08-09T14:24:17.921" v="1158" actId="1076"/>
          <ac:grpSpMkLst>
            <pc:docMk/>
            <pc:sldMk cId="4024887665" sldId="257"/>
            <ac:grpSpMk id="128" creationId="{2296608A-B324-21B5-0D66-0E8110705343}"/>
          </ac:grpSpMkLst>
        </pc:grpChg>
        <pc:picChg chg="add mod">
          <ac:chgData name="Catriona Doyle" userId="1af777c6-f163-4732-9ed6-10cc62b65cf8" providerId="ADAL" clId="{84404169-91C0-4AE1-9686-5F9F87044A33}" dt="2023-08-09T13:31:40.122" v="255" actId="207"/>
          <ac:picMkLst>
            <pc:docMk/>
            <pc:sldMk cId="4024887665" sldId="257"/>
            <ac:picMk id="6" creationId="{0C43449A-8437-1BC5-AF53-916D5EE18080}"/>
          </ac:picMkLst>
        </pc:picChg>
        <pc:cxnChg chg="add mod topLvl">
          <ac:chgData name="Catriona Doyle" userId="1af777c6-f163-4732-9ed6-10cc62b65cf8" providerId="ADAL" clId="{84404169-91C0-4AE1-9686-5F9F87044A33}" dt="2023-08-09T14:00:04.792" v="767" actId="1582"/>
          <ac:cxnSpMkLst>
            <pc:docMk/>
            <pc:sldMk cId="4024887665" sldId="257"/>
            <ac:cxnSpMk id="15" creationId="{50CFFE1C-507B-E6D0-1594-98C9F3869789}"/>
          </ac:cxnSpMkLst>
        </pc:cxnChg>
        <pc:cxnChg chg="add mod topLvl">
          <ac:chgData name="Catriona Doyle" userId="1af777c6-f163-4732-9ed6-10cc62b65cf8" providerId="ADAL" clId="{84404169-91C0-4AE1-9686-5F9F87044A33}" dt="2023-08-09T14:00:04.792" v="767" actId="1582"/>
          <ac:cxnSpMkLst>
            <pc:docMk/>
            <pc:sldMk cId="4024887665" sldId="257"/>
            <ac:cxnSpMk id="17" creationId="{38F1D400-AE15-1A78-D71B-CD1C157E14D0}"/>
          </ac:cxnSpMkLst>
        </pc:cxnChg>
        <pc:cxnChg chg="add mod topLvl">
          <ac:chgData name="Catriona Doyle" userId="1af777c6-f163-4732-9ed6-10cc62b65cf8" providerId="ADAL" clId="{84404169-91C0-4AE1-9686-5F9F87044A33}" dt="2023-08-09T14:05:58.563" v="824" actId="693"/>
          <ac:cxnSpMkLst>
            <pc:docMk/>
            <pc:sldMk cId="4024887665" sldId="257"/>
            <ac:cxnSpMk id="20" creationId="{4A1670B4-D016-396B-9BDE-F6C11720C668}"/>
          </ac:cxnSpMkLst>
        </pc:cxnChg>
        <pc:cxnChg chg="add mod topLvl">
          <ac:chgData name="Catriona Doyle" userId="1af777c6-f163-4732-9ed6-10cc62b65cf8" providerId="ADAL" clId="{84404169-91C0-4AE1-9686-5F9F87044A33}" dt="2023-08-09T14:00:13.735" v="768" actId="1582"/>
          <ac:cxnSpMkLst>
            <pc:docMk/>
            <pc:sldMk cId="4024887665" sldId="257"/>
            <ac:cxnSpMk id="24" creationId="{4B5F2CA0-3EDA-9A2E-400B-CCBE6E922B0D}"/>
          </ac:cxnSpMkLst>
        </pc:cxnChg>
        <pc:cxnChg chg="add mod topLvl">
          <ac:chgData name="Catriona Doyle" userId="1af777c6-f163-4732-9ed6-10cc62b65cf8" providerId="ADAL" clId="{84404169-91C0-4AE1-9686-5F9F87044A33}" dt="2023-08-09T14:00:13.735" v="768" actId="1582"/>
          <ac:cxnSpMkLst>
            <pc:docMk/>
            <pc:sldMk cId="4024887665" sldId="257"/>
            <ac:cxnSpMk id="26" creationId="{30AE25C9-94BC-D3A9-4D14-EF0B4E34B1F8}"/>
          </ac:cxnSpMkLst>
        </pc:cxnChg>
        <pc:cxnChg chg="add mod topLvl">
          <ac:chgData name="Catriona Doyle" userId="1af777c6-f163-4732-9ed6-10cc62b65cf8" providerId="ADAL" clId="{84404169-91C0-4AE1-9686-5F9F87044A33}" dt="2023-08-09T14:00:13.735" v="768" actId="1582"/>
          <ac:cxnSpMkLst>
            <pc:docMk/>
            <pc:sldMk cId="4024887665" sldId="257"/>
            <ac:cxnSpMk id="29" creationId="{83CB160B-126A-C57B-9563-195BA5E3220C}"/>
          </ac:cxnSpMkLst>
        </pc:cxnChg>
        <pc:cxnChg chg="add del mod">
          <ac:chgData name="Catriona Doyle" userId="1af777c6-f163-4732-9ed6-10cc62b65cf8" providerId="ADAL" clId="{84404169-91C0-4AE1-9686-5F9F87044A33}" dt="2023-08-09T13:39:45.944" v="347" actId="478"/>
          <ac:cxnSpMkLst>
            <pc:docMk/>
            <pc:sldMk cId="4024887665" sldId="257"/>
            <ac:cxnSpMk id="36" creationId="{56A2AD8D-AD94-8CCF-365F-D339AE588657}"/>
          </ac:cxnSpMkLst>
        </pc:cxnChg>
        <pc:cxnChg chg="add del mod ord">
          <ac:chgData name="Catriona Doyle" userId="1af777c6-f163-4732-9ed6-10cc62b65cf8" providerId="ADAL" clId="{84404169-91C0-4AE1-9686-5F9F87044A33}" dt="2023-08-09T14:09:02.080" v="861" actId="478"/>
          <ac:cxnSpMkLst>
            <pc:docMk/>
            <pc:sldMk cId="4024887665" sldId="257"/>
            <ac:cxnSpMk id="50" creationId="{D3D7A40C-AB7E-69EA-E105-DBCAC14B844D}"/>
          </ac:cxnSpMkLst>
        </pc:cxnChg>
        <pc:cxnChg chg="add del mod">
          <ac:chgData name="Catriona Doyle" userId="1af777c6-f163-4732-9ed6-10cc62b65cf8" providerId="ADAL" clId="{84404169-91C0-4AE1-9686-5F9F87044A33}" dt="2023-08-09T14:01:58.493" v="790" actId="478"/>
          <ac:cxnSpMkLst>
            <pc:docMk/>
            <pc:sldMk cId="4024887665" sldId="257"/>
            <ac:cxnSpMk id="59" creationId="{6FEEBE97-F659-3488-EFED-81EA85ED3292}"/>
          </ac:cxnSpMkLst>
        </pc:cxnChg>
        <pc:cxnChg chg="add del mod">
          <ac:chgData name="Catriona Doyle" userId="1af777c6-f163-4732-9ed6-10cc62b65cf8" providerId="ADAL" clId="{84404169-91C0-4AE1-9686-5F9F87044A33}" dt="2023-08-09T14:08:49.258" v="858" actId="478"/>
          <ac:cxnSpMkLst>
            <pc:docMk/>
            <pc:sldMk cId="4024887665" sldId="257"/>
            <ac:cxnSpMk id="65" creationId="{69E63494-9EEF-462F-779E-22467ED607A8}"/>
          </ac:cxnSpMkLst>
        </pc:cxnChg>
        <pc:cxnChg chg="add del mod">
          <ac:chgData name="Catriona Doyle" userId="1af777c6-f163-4732-9ed6-10cc62b65cf8" providerId="ADAL" clId="{84404169-91C0-4AE1-9686-5F9F87044A33}" dt="2023-08-09T14:09:46.718" v="870" actId="478"/>
          <ac:cxnSpMkLst>
            <pc:docMk/>
            <pc:sldMk cId="4024887665" sldId="257"/>
            <ac:cxnSpMk id="74" creationId="{BED9045F-C569-7118-55D2-0FFA87451C4A}"/>
          </ac:cxnSpMkLst>
        </pc:cxnChg>
        <pc:cxnChg chg="add del mod">
          <ac:chgData name="Catriona Doyle" userId="1af777c6-f163-4732-9ed6-10cc62b65cf8" providerId="ADAL" clId="{84404169-91C0-4AE1-9686-5F9F87044A33}" dt="2023-08-09T14:03:08.518" v="799" actId="478"/>
          <ac:cxnSpMkLst>
            <pc:docMk/>
            <pc:sldMk cId="4024887665" sldId="257"/>
            <ac:cxnSpMk id="78" creationId="{B1060481-8138-81D5-4BC0-C8B17E8B763D}"/>
          </ac:cxnSpMkLst>
        </pc:cxnChg>
        <pc:cxnChg chg="add del mod">
          <ac:chgData name="Catriona Doyle" userId="1af777c6-f163-4732-9ed6-10cc62b65cf8" providerId="ADAL" clId="{84404169-91C0-4AE1-9686-5F9F87044A33}" dt="2023-08-09T14:09:20.928" v="865" actId="478"/>
          <ac:cxnSpMkLst>
            <pc:docMk/>
            <pc:sldMk cId="4024887665" sldId="257"/>
            <ac:cxnSpMk id="81" creationId="{B6E83334-0114-B041-20F1-451B1A454613}"/>
          </ac:cxnSpMkLst>
        </pc:cxnChg>
        <pc:cxnChg chg="add del mod">
          <ac:chgData name="Catriona Doyle" userId="1af777c6-f163-4732-9ed6-10cc62b65cf8" providerId="ADAL" clId="{84404169-91C0-4AE1-9686-5F9F87044A33}" dt="2023-08-09T14:06:34.438" v="834" actId="478"/>
          <ac:cxnSpMkLst>
            <pc:docMk/>
            <pc:sldMk cId="4024887665" sldId="257"/>
            <ac:cxnSpMk id="91" creationId="{5A1AB17F-73B8-049B-E80C-B37C20521B51}"/>
          </ac:cxnSpMkLst>
        </pc:cxnChg>
        <pc:cxnChg chg="add del mod">
          <ac:chgData name="Catriona Doyle" userId="1af777c6-f163-4732-9ed6-10cc62b65cf8" providerId="ADAL" clId="{84404169-91C0-4AE1-9686-5F9F87044A33}" dt="2023-08-09T14:06:39.533" v="836"/>
          <ac:cxnSpMkLst>
            <pc:docMk/>
            <pc:sldMk cId="4024887665" sldId="257"/>
            <ac:cxnSpMk id="98" creationId="{F63EF707-2F5C-64BC-B675-D68CB79083E5}"/>
          </ac:cxnSpMkLst>
        </pc:cxnChg>
        <pc:cxnChg chg="add del mod">
          <ac:chgData name="Catriona Doyle" userId="1af777c6-f163-4732-9ed6-10cc62b65cf8" providerId="ADAL" clId="{84404169-91C0-4AE1-9686-5F9F87044A33}" dt="2023-08-09T14:08:45.289" v="857" actId="478"/>
          <ac:cxnSpMkLst>
            <pc:docMk/>
            <pc:sldMk cId="4024887665" sldId="257"/>
            <ac:cxnSpMk id="99" creationId="{E6C411FC-4571-D1E2-8BE9-3D941A024B27}"/>
          </ac:cxnSpMkLst>
        </pc:cxnChg>
        <pc:cxnChg chg="add del mod">
          <ac:chgData name="Catriona Doyle" userId="1af777c6-f163-4732-9ed6-10cc62b65cf8" providerId="ADAL" clId="{84404169-91C0-4AE1-9686-5F9F87044A33}" dt="2023-08-09T14:09:54.877" v="872" actId="478"/>
          <ac:cxnSpMkLst>
            <pc:docMk/>
            <pc:sldMk cId="4024887665" sldId="257"/>
            <ac:cxnSpMk id="102" creationId="{2C83AD48-A873-86C0-5006-45A9F4609F84}"/>
          </ac:cxnSpMkLst>
        </pc:cxnChg>
        <pc:cxnChg chg="add del mod">
          <ac:chgData name="Catriona Doyle" userId="1af777c6-f163-4732-9ed6-10cc62b65cf8" providerId="ADAL" clId="{84404169-91C0-4AE1-9686-5F9F87044A33}" dt="2023-08-09T14:14:01.126" v="932" actId="478"/>
          <ac:cxnSpMkLst>
            <pc:docMk/>
            <pc:sldMk cId="4024887665" sldId="257"/>
            <ac:cxnSpMk id="105" creationId="{4353C7D5-EAC7-6E2D-0892-32243C42D6B5}"/>
          </ac:cxnSpMkLst>
        </pc:cxnChg>
        <pc:cxnChg chg="mod">
          <ac:chgData name="Catriona Doyle" userId="1af777c6-f163-4732-9ed6-10cc62b65cf8" providerId="ADAL" clId="{84404169-91C0-4AE1-9686-5F9F87044A33}" dt="2023-08-09T14:15:26.497" v="964"/>
          <ac:cxnSpMkLst>
            <pc:docMk/>
            <pc:sldMk cId="4024887665" sldId="257"/>
            <ac:cxnSpMk id="115" creationId="{A1A9BB3D-5EE9-3D80-3722-34196BCAC471}"/>
          </ac:cxnSpMkLst>
        </pc:cxnChg>
        <pc:cxnChg chg="mod">
          <ac:chgData name="Catriona Doyle" userId="1af777c6-f163-4732-9ed6-10cc62b65cf8" providerId="ADAL" clId="{84404169-91C0-4AE1-9686-5F9F87044A33}" dt="2023-08-09T14:15:26.497" v="964"/>
          <ac:cxnSpMkLst>
            <pc:docMk/>
            <pc:sldMk cId="4024887665" sldId="257"/>
            <ac:cxnSpMk id="116" creationId="{E18F335E-FC7D-89F8-0D66-4CBDEBB28947}"/>
          </ac:cxnSpMkLst>
        </pc:cxnChg>
        <pc:cxnChg chg="mod">
          <ac:chgData name="Catriona Doyle" userId="1af777c6-f163-4732-9ed6-10cc62b65cf8" providerId="ADAL" clId="{84404169-91C0-4AE1-9686-5F9F87044A33}" dt="2023-08-09T14:15:26.497" v="964"/>
          <ac:cxnSpMkLst>
            <pc:docMk/>
            <pc:sldMk cId="4024887665" sldId="257"/>
            <ac:cxnSpMk id="117" creationId="{4F49AB05-869B-3DD4-0A50-0CCE9283E4AD}"/>
          </ac:cxnSpMkLst>
        </pc:cxnChg>
        <pc:cxnChg chg="mod">
          <ac:chgData name="Catriona Doyle" userId="1af777c6-f163-4732-9ed6-10cc62b65cf8" providerId="ADAL" clId="{84404169-91C0-4AE1-9686-5F9F87044A33}" dt="2023-08-09T14:15:26.497" v="964"/>
          <ac:cxnSpMkLst>
            <pc:docMk/>
            <pc:sldMk cId="4024887665" sldId="257"/>
            <ac:cxnSpMk id="118" creationId="{E3D3396E-6A4A-690D-CDB3-3D3616DD560F}"/>
          </ac:cxnSpMkLst>
        </pc:cxnChg>
        <pc:cxnChg chg="mod">
          <ac:chgData name="Catriona Doyle" userId="1af777c6-f163-4732-9ed6-10cc62b65cf8" providerId="ADAL" clId="{84404169-91C0-4AE1-9686-5F9F87044A33}" dt="2023-08-09T14:15:26.497" v="964"/>
          <ac:cxnSpMkLst>
            <pc:docMk/>
            <pc:sldMk cId="4024887665" sldId="257"/>
            <ac:cxnSpMk id="119" creationId="{808C7A0C-FFEF-7C91-64AD-8A351525F8C8}"/>
          </ac:cxnSpMkLst>
        </pc:cxnChg>
        <pc:cxnChg chg="mod">
          <ac:chgData name="Catriona Doyle" userId="1af777c6-f163-4732-9ed6-10cc62b65cf8" providerId="ADAL" clId="{84404169-91C0-4AE1-9686-5F9F87044A33}" dt="2023-08-09T14:15:26.497" v="964"/>
          <ac:cxnSpMkLst>
            <pc:docMk/>
            <pc:sldMk cId="4024887665" sldId="257"/>
            <ac:cxnSpMk id="120" creationId="{37F0165A-3910-FBF0-47C0-C3754F0AED79}"/>
          </ac:cxnSpMkLst>
        </pc:cxnChg>
      </pc:sldChg>
      <pc:sldChg chg="addSp delSp modSp new mod setBg modNotesTx">
        <pc:chgData name="Catriona Doyle" userId="1af777c6-f163-4732-9ed6-10cc62b65cf8" providerId="ADAL" clId="{84404169-91C0-4AE1-9686-5F9F87044A33}" dt="2023-08-09T15:23:06.098" v="2192" actId="478"/>
        <pc:sldMkLst>
          <pc:docMk/>
          <pc:sldMk cId="2702400925" sldId="258"/>
        </pc:sldMkLst>
        <pc:spChg chg="add mod">
          <ac:chgData name="Catriona Doyle" userId="1af777c6-f163-4732-9ed6-10cc62b65cf8" providerId="ADAL" clId="{84404169-91C0-4AE1-9686-5F9F87044A33}" dt="2023-08-09T14:57:15.378" v="2028" actId="1076"/>
          <ac:spMkLst>
            <pc:docMk/>
            <pc:sldMk cId="2702400925" sldId="258"/>
            <ac:spMk id="4" creationId="{D0D05D6D-03A6-E60E-904D-851F3EE7C007}"/>
          </ac:spMkLst>
        </pc:spChg>
        <pc:spChg chg="add mod">
          <ac:chgData name="Catriona Doyle" userId="1af777c6-f163-4732-9ed6-10cc62b65cf8" providerId="ADAL" clId="{84404169-91C0-4AE1-9686-5F9F87044A33}" dt="2023-08-09T14:57:51.459" v="2032" actId="1076"/>
          <ac:spMkLst>
            <pc:docMk/>
            <pc:sldMk cId="2702400925" sldId="258"/>
            <ac:spMk id="5" creationId="{D88E93CC-5ED3-15E8-085C-D6B870E64228}"/>
          </ac:spMkLst>
        </pc:spChg>
        <pc:spChg chg="add mod">
          <ac:chgData name="Catriona Doyle" userId="1af777c6-f163-4732-9ed6-10cc62b65cf8" providerId="ADAL" clId="{84404169-91C0-4AE1-9686-5F9F87044A33}" dt="2023-08-09T14:57:51.459" v="2032" actId="1076"/>
          <ac:spMkLst>
            <pc:docMk/>
            <pc:sldMk cId="2702400925" sldId="258"/>
            <ac:spMk id="6" creationId="{DE772A03-0D01-8C93-C2BD-8DC36BC4C8A8}"/>
          </ac:spMkLst>
        </pc:spChg>
        <pc:spChg chg="add del mod">
          <ac:chgData name="Catriona Doyle" userId="1af777c6-f163-4732-9ed6-10cc62b65cf8" providerId="ADAL" clId="{84404169-91C0-4AE1-9686-5F9F87044A33}" dt="2023-08-09T15:23:06.098" v="2192" actId="478"/>
          <ac:spMkLst>
            <pc:docMk/>
            <pc:sldMk cId="2702400925" sldId="258"/>
            <ac:spMk id="8" creationId="{E4DBF3F5-4EB4-0517-265A-AC5EE5EB9AB9}"/>
          </ac:spMkLst>
        </pc:spChg>
        <pc:picChg chg="add mod">
          <ac:chgData name="Catriona Doyle" userId="1af777c6-f163-4732-9ed6-10cc62b65cf8" providerId="ADAL" clId="{84404169-91C0-4AE1-9686-5F9F87044A33}" dt="2023-08-09T14:57:12.051" v="2027" actId="1076"/>
          <ac:picMkLst>
            <pc:docMk/>
            <pc:sldMk cId="2702400925" sldId="258"/>
            <ac:picMk id="3" creationId="{FD678D29-CE2F-EA6A-0498-74F53088617A}"/>
          </ac:picMkLst>
        </pc:picChg>
        <pc:picChg chg="add mod">
          <ac:chgData name="Catriona Doyle" userId="1af777c6-f163-4732-9ed6-10cc62b65cf8" providerId="ADAL" clId="{84404169-91C0-4AE1-9686-5F9F87044A33}" dt="2023-08-09T14:57:02.925" v="2023" actId="1076"/>
          <ac:picMkLst>
            <pc:docMk/>
            <pc:sldMk cId="2702400925" sldId="258"/>
            <ac:picMk id="7" creationId="{4F36D93C-43EA-1785-4811-A6E3DD99E41A}"/>
          </ac:picMkLst>
        </pc:picChg>
      </pc:sldChg>
    </pc:docChg>
  </pc:docChgLst>
  <pc:docChgLst>
    <pc:chgData name="Rabaha Arshad" userId="ac190280-646e-47ba-bf18-a2b7ce820f86" providerId="ADAL" clId="{2EC17517-F62B-440B-8506-539F25C8C377}"/>
    <pc:docChg chg="undo custSel modSld sldOrd">
      <pc:chgData name="Rabaha Arshad" userId="ac190280-646e-47ba-bf18-a2b7ce820f86" providerId="ADAL" clId="{2EC17517-F62B-440B-8506-539F25C8C377}" dt="2023-08-29T12:40:55.485" v="5158" actId="962"/>
      <pc:docMkLst>
        <pc:docMk/>
      </pc:docMkLst>
      <pc:sldChg chg="addSp delSp modSp mod ord">
        <pc:chgData name="Rabaha Arshad" userId="ac190280-646e-47ba-bf18-a2b7ce820f86" providerId="ADAL" clId="{2EC17517-F62B-440B-8506-539F25C8C377}" dt="2023-08-29T12:40:13.628" v="4968" actId="962"/>
        <pc:sldMkLst>
          <pc:docMk/>
          <pc:sldMk cId="1048414894" sldId="256"/>
        </pc:sldMkLst>
        <pc:spChg chg="add del mod">
          <ac:chgData name="Rabaha Arshad" userId="ac190280-646e-47ba-bf18-a2b7ce820f86" providerId="ADAL" clId="{2EC17517-F62B-440B-8506-539F25C8C377}" dt="2023-08-29T10:50:53.821" v="139" actId="478"/>
          <ac:spMkLst>
            <pc:docMk/>
            <pc:sldMk cId="1048414894" sldId="256"/>
            <ac:spMk id="3" creationId="{189FACD4-BBE0-7617-33EC-33860D9C9D5C}"/>
          </ac:spMkLst>
        </pc:spChg>
        <pc:spChg chg="mod">
          <ac:chgData name="Rabaha Arshad" userId="ac190280-646e-47ba-bf18-a2b7ce820f86" providerId="ADAL" clId="{2EC17517-F62B-440B-8506-539F25C8C377}" dt="2023-08-29T12:03:45.714" v="2783" actId="1076"/>
          <ac:spMkLst>
            <pc:docMk/>
            <pc:sldMk cId="1048414894" sldId="256"/>
            <ac:spMk id="4" creationId="{37E5B2B4-7055-9101-6CF5-D8B65E52F778}"/>
          </ac:spMkLst>
        </pc:spChg>
        <pc:spChg chg="mod">
          <ac:chgData name="Rabaha Arshad" userId="ac190280-646e-47ba-bf18-a2b7ce820f86" providerId="ADAL" clId="{2EC17517-F62B-440B-8506-539F25C8C377}" dt="2023-08-29T12:04:00.285" v="2786" actId="255"/>
          <ac:spMkLst>
            <pc:docMk/>
            <pc:sldMk cId="1048414894" sldId="256"/>
            <ac:spMk id="5" creationId="{45B1D0D0-31F6-E42B-1910-0D213D8240A4}"/>
          </ac:spMkLst>
        </pc:spChg>
        <pc:spChg chg="add del mod">
          <ac:chgData name="Rabaha Arshad" userId="ac190280-646e-47ba-bf18-a2b7ce820f86" providerId="ADAL" clId="{2EC17517-F62B-440B-8506-539F25C8C377}" dt="2023-08-29T10:53:33.710" v="161" actId="21"/>
          <ac:spMkLst>
            <pc:docMk/>
            <pc:sldMk cId="1048414894" sldId="256"/>
            <ac:spMk id="6" creationId="{E8EB4F97-3AEA-F9E7-AC5A-55A023D9F162}"/>
          </ac:spMkLst>
        </pc:spChg>
        <pc:spChg chg="add del mod">
          <ac:chgData name="Rabaha Arshad" userId="ac190280-646e-47ba-bf18-a2b7ce820f86" providerId="ADAL" clId="{2EC17517-F62B-440B-8506-539F25C8C377}" dt="2023-08-29T10:55:39.917" v="164" actId="478"/>
          <ac:spMkLst>
            <pc:docMk/>
            <pc:sldMk cId="1048414894" sldId="256"/>
            <ac:spMk id="8" creationId="{B34BE84B-486A-4B63-DA8A-78707B456975}"/>
          </ac:spMkLst>
        </pc:spChg>
        <pc:spChg chg="add del mod">
          <ac:chgData name="Rabaha Arshad" userId="ac190280-646e-47ba-bf18-a2b7ce820f86" providerId="ADAL" clId="{2EC17517-F62B-440B-8506-539F25C8C377}" dt="2023-08-29T10:57:05.728" v="175" actId="21"/>
          <ac:spMkLst>
            <pc:docMk/>
            <pc:sldMk cId="1048414894" sldId="256"/>
            <ac:spMk id="9" creationId="{B465C4BF-98AC-D46B-B46C-8E2452120A1F}"/>
          </ac:spMkLst>
        </pc:spChg>
        <pc:spChg chg="add mod">
          <ac:chgData name="Rabaha Arshad" userId="ac190280-646e-47ba-bf18-a2b7ce820f86" providerId="ADAL" clId="{2EC17517-F62B-440B-8506-539F25C8C377}" dt="2023-08-29T11:32:24.178" v="1617" actId="14100"/>
          <ac:spMkLst>
            <pc:docMk/>
            <pc:sldMk cId="1048414894" sldId="256"/>
            <ac:spMk id="10" creationId="{07FE4DC3-DCDD-F9A9-6B13-39E2870A9FC0}"/>
          </ac:spMkLst>
        </pc:spChg>
        <pc:spChg chg="add del mod">
          <ac:chgData name="Rabaha Arshad" userId="ac190280-646e-47ba-bf18-a2b7ce820f86" providerId="ADAL" clId="{2EC17517-F62B-440B-8506-539F25C8C377}" dt="2023-08-29T11:02:33.965" v="322" actId="478"/>
          <ac:spMkLst>
            <pc:docMk/>
            <pc:sldMk cId="1048414894" sldId="256"/>
            <ac:spMk id="14" creationId="{1F445680-9DC4-B2B0-D1BF-64BF5CD9EC70}"/>
          </ac:spMkLst>
        </pc:spChg>
        <pc:spChg chg="add mod">
          <ac:chgData name="Rabaha Arshad" userId="ac190280-646e-47ba-bf18-a2b7ce820f86" providerId="ADAL" clId="{2EC17517-F62B-440B-8506-539F25C8C377}" dt="2023-08-29T11:31:55.777" v="1611" actId="1076"/>
          <ac:spMkLst>
            <pc:docMk/>
            <pc:sldMk cId="1048414894" sldId="256"/>
            <ac:spMk id="15" creationId="{6EB39E0D-C125-79B1-3100-F759BDCE51A0}"/>
          </ac:spMkLst>
        </pc:spChg>
        <pc:spChg chg="mod">
          <ac:chgData name="Rabaha Arshad" userId="ac190280-646e-47ba-bf18-a2b7ce820f86" providerId="ADAL" clId="{2EC17517-F62B-440B-8506-539F25C8C377}" dt="2023-08-29T11:29:52.139" v="1583" actId="1076"/>
          <ac:spMkLst>
            <pc:docMk/>
            <pc:sldMk cId="1048414894" sldId="256"/>
            <ac:spMk id="16" creationId="{FC078760-0139-303D-D297-05508FE5042F}"/>
          </ac:spMkLst>
        </pc:spChg>
        <pc:spChg chg="add mod">
          <ac:chgData name="Rabaha Arshad" userId="ac190280-646e-47ba-bf18-a2b7ce820f86" providerId="ADAL" clId="{2EC17517-F62B-440B-8506-539F25C8C377}" dt="2023-08-29T12:14:00.189" v="2967" actId="14100"/>
          <ac:spMkLst>
            <pc:docMk/>
            <pc:sldMk cId="1048414894" sldId="256"/>
            <ac:spMk id="17" creationId="{11AB591D-277D-9A2E-DFD2-495E9DF9121E}"/>
          </ac:spMkLst>
        </pc:spChg>
        <pc:spChg chg="mod">
          <ac:chgData name="Rabaha Arshad" userId="ac190280-646e-47ba-bf18-a2b7ce820f86" providerId="ADAL" clId="{2EC17517-F62B-440B-8506-539F25C8C377}" dt="2023-08-29T11:30:13.399" v="1588" actId="1076"/>
          <ac:spMkLst>
            <pc:docMk/>
            <pc:sldMk cId="1048414894" sldId="256"/>
            <ac:spMk id="18" creationId="{AE456677-ABFF-7AB8-04FE-4F05C8E7A0C0}"/>
          </ac:spMkLst>
        </pc:spChg>
        <pc:spChg chg="mod">
          <ac:chgData name="Rabaha Arshad" userId="ac190280-646e-47ba-bf18-a2b7ce820f86" providerId="ADAL" clId="{2EC17517-F62B-440B-8506-539F25C8C377}" dt="2023-08-29T12:31:49.432" v="3332" actId="1076"/>
          <ac:spMkLst>
            <pc:docMk/>
            <pc:sldMk cId="1048414894" sldId="256"/>
            <ac:spMk id="19" creationId="{A8414070-784D-0A06-E829-D1B8D32CBC13}"/>
          </ac:spMkLst>
        </pc:spChg>
        <pc:picChg chg="add mod ord">
          <ac:chgData name="Rabaha Arshad" userId="ac190280-646e-47ba-bf18-a2b7ce820f86" providerId="ADAL" clId="{2EC17517-F62B-440B-8506-539F25C8C377}" dt="2023-08-29T12:40:13.628" v="4968" actId="962"/>
          <ac:picMkLst>
            <pc:docMk/>
            <pc:sldMk cId="1048414894" sldId="256"/>
            <ac:picMk id="2" creationId="{D8B78D87-16E6-2C7A-2398-0FC993DDBF43}"/>
          </ac:picMkLst>
        </pc:picChg>
        <pc:picChg chg="mod">
          <ac:chgData name="Rabaha Arshad" userId="ac190280-646e-47ba-bf18-a2b7ce820f86" providerId="ADAL" clId="{2EC17517-F62B-440B-8506-539F25C8C377}" dt="2023-08-29T12:38:01.864" v="4632" actId="962"/>
          <ac:picMkLst>
            <pc:docMk/>
            <pc:sldMk cId="1048414894" sldId="256"/>
            <ac:picMk id="11" creationId="{CE22D33C-C05E-C92C-AE6F-51212763F2F9}"/>
          </ac:picMkLst>
        </pc:picChg>
        <pc:picChg chg="add del mod">
          <ac:chgData name="Rabaha Arshad" userId="ac190280-646e-47ba-bf18-a2b7ce820f86" providerId="ADAL" clId="{2EC17517-F62B-440B-8506-539F25C8C377}" dt="2023-08-29T11:01:53.625" v="319" actId="21"/>
          <ac:picMkLst>
            <pc:docMk/>
            <pc:sldMk cId="1048414894" sldId="256"/>
            <ac:picMk id="12" creationId="{C3E89D2C-704A-5F59-672C-460DEB5B32B7}"/>
          </ac:picMkLst>
        </pc:picChg>
        <pc:picChg chg="mod">
          <ac:chgData name="Rabaha Arshad" userId="ac190280-646e-47ba-bf18-a2b7ce820f86" providerId="ADAL" clId="{2EC17517-F62B-440B-8506-539F25C8C377}" dt="2023-08-29T12:39:25.465" v="4902" actId="962"/>
          <ac:picMkLst>
            <pc:docMk/>
            <pc:sldMk cId="1048414894" sldId="256"/>
            <ac:picMk id="13" creationId="{3F5B8F4C-B585-E6A0-10C8-AEF387071A66}"/>
          </ac:picMkLst>
        </pc:picChg>
      </pc:sldChg>
      <pc:sldChg chg="addSp delSp modSp mod modNotesTx">
        <pc:chgData name="Rabaha Arshad" userId="ac190280-646e-47ba-bf18-a2b7ce820f86" providerId="ADAL" clId="{2EC17517-F62B-440B-8506-539F25C8C377}" dt="2023-08-29T12:17:23.731" v="3033" actId="1076"/>
        <pc:sldMkLst>
          <pc:docMk/>
          <pc:sldMk cId="4024887665" sldId="257"/>
        </pc:sldMkLst>
        <pc:spChg chg="mod">
          <ac:chgData name="Rabaha Arshad" userId="ac190280-646e-47ba-bf18-a2b7ce820f86" providerId="ADAL" clId="{2EC17517-F62B-440B-8506-539F25C8C377}" dt="2023-08-29T12:17:23.731" v="3033" actId="1076"/>
          <ac:spMkLst>
            <pc:docMk/>
            <pc:sldMk cId="4024887665" sldId="257"/>
            <ac:spMk id="2" creationId="{476768D6-6A44-4995-919A-D71265082CB7}"/>
          </ac:spMkLst>
        </pc:spChg>
        <pc:spChg chg="add del mod">
          <ac:chgData name="Rabaha Arshad" userId="ac190280-646e-47ba-bf18-a2b7ce820f86" providerId="ADAL" clId="{2EC17517-F62B-440B-8506-539F25C8C377}" dt="2023-08-29T12:06:31.596" v="2868" actId="21"/>
          <ac:spMkLst>
            <pc:docMk/>
            <pc:sldMk cId="4024887665" sldId="257"/>
            <ac:spMk id="3" creationId="{01497CFA-A390-F054-9700-B935D677774F}"/>
          </ac:spMkLst>
        </pc:spChg>
        <pc:spChg chg="mod">
          <ac:chgData name="Rabaha Arshad" userId="ac190280-646e-47ba-bf18-a2b7ce820f86" providerId="ADAL" clId="{2EC17517-F62B-440B-8506-539F25C8C377}" dt="2023-08-29T11:34:29.152" v="1635" actId="1076"/>
          <ac:spMkLst>
            <pc:docMk/>
            <pc:sldMk cId="4024887665" sldId="257"/>
            <ac:spMk id="5" creationId="{1DC75361-9345-DB84-5DAA-3C63C62C62D7}"/>
          </ac:spMkLst>
        </pc:spChg>
        <pc:spChg chg="mod">
          <ac:chgData name="Rabaha Arshad" userId="ac190280-646e-47ba-bf18-a2b7ce820f86" providerId="ADAL" clId="{2EC17517-F62B-440B-8506-539F25C8C377}" dt="2023-08-29T11:54:02.495" v="2572" actId="14100"/>
          <ac:spMkLst>
            <pc:docMk/>
            <pc:sldMk cId="4024887665" sldId="257"/>
            <ac:spMk id="13" creationId="{8FEA1323-323B-5DE8-5779-BED581A0B84C}"/>
          </ac:spMkLst>
        </pc:spChg>
        <pc:spChg chg="mod">
          <ac:chgData name="Rabaha Arshad" userId="ac190280-646e-47ba-bf18-a2b7ce820f86" providerId="ADAL" clId="{2EC17517-F62B-440B-8506-539F25C8C377}" dt="2023-08-29T11:38:09.435" v="1681" actId="1076"/>
          <ac:spMkLst>
            <pc:docMk/>
            <pc:sldMk cId="4024887665" sldId="257"/>
            <ac:spMk id="41" creationId="{CA27BB24-F8AA-8227-773C-84FADF422FF0}"/>
          </ac:spMkLst>
        </pc:spChg>
        <pc:spChg chg="mod">
          <ac:chgData name="Rabaha Arshad" userId="ac190280-646e-47ba-bf18-a2b7ce820f86" providerId="ADAL" clId="{2EC17517-F62B-440B-8506-539F25C8C377}" dt="2023-08-29T11:34:19.828" v="1633" actId="1076"/>
          <ac:spMkLst>
            <pc:docMk/>
            <pc:sldMk cId="4024887665" sldId="257"/>
            <ac:spMk id="42" creationId="{5EE28FBA-1F48-FBDB-9CB8-09E0AED5B859}"/>
          </ac:spMkLst>
        </pc:spChg>
        <pc:spChg chg="mod">
          <ac:chgData name="Rabaha Arshad" userId="ac190280-646e-47ba-bf18-a2b7ce820f86" providerId="ADAL" clId="{2EC17517-F62B-440B-8506-539F25C8C377}" dt="2023-08-29T12:03:38.642" v="2782" actId="1076"/>
          <ac:spMkLst>
            <pc:docMk/>
            <pc:sldMk cId="4024887665" sldId="257"/>
            <ac:spMk id="43" creationId="{88AC9EBF-5FED-6F64-6A06-AC9F56198AB9}"/>
          </ac:spMkLst>
        </pc:spChg>
        <pc:spChg chg="mod">
          <ac:chgData name="Rabaha Arshad" userId="ac190280-646e-47ba-bf18-a2b7ce820f86" providerId="ADAL" clId="{2EC17517-F62B-440B-8506-539F25C8C377}" dt="2023-08-29T12:06:55.965" v="2871" actId="688"/>
          <ac:spMkLst>
            <pc:docMk/>
            <pc:sldMk cId="4024887665" sldId="257"/>
            <ac:spMk id="122" creationId="{58C8B0A6-79AE-9CB2-7A81-A388570F1158}"/>
          </ac:spMkLst>
        </pc:spChg>
        <pc:spChg chg="mod">
          <ac:chgData name="Rabaha Arshad" userId="ac190280-646e-47ba-bf18-a2b7ce820f86" providerId="ADAL" clId="{2EC17517-F62B-440B-8506-539F25C8C377}" dt="2023-08-29T11:34:46.619" v="1639" actId="1076"/>
          <ac:spMkLst>
            <pc:docMk/>
            <pc:sldMk cId="4024887665" sldId="257"/>
            <ac:spMk id="124" creationId="{D1701420-C203-F30E-B814-7CF985551494}"/>
          </ac:spMkLst>
        </pc:spChg>
        <pc:spChg chg="mod">
          <ac:chgData name="Rabaha Arshad" userId="ac190280-646e-47ba-bf18-a2b7ce820f86" providerId="ADAL" clId="{2EC17517-F62B-440B-8506-539F25C8C377}" dt="2023-08-29T11:38:24.438" v="1685" actId="688"/>
          <ac:spMkLst>
            <pc:docMk/>
            <pc:sldMk cId="4024887665" sldId="257"/>
            <ac:spMk id="125" creationId="{F5192302-07FC-0B88-9C5F-46970696D8C3}"/>
          </ac:spMkLst>
        </pc:spChg>
        <pc:grpChg chg="mod">
          <ac:chgData name="Rabaha Arshad" userId="ac190280-646e-47ba-bf18-a2b7ce820f86" providerId="ADAL" clId="{2EC17517-F62B-440B-8506-539F25C8C377}" dt="2023-08-29T12:17:18.035" v="3032" actId="1076"/>
          <ac:grpSpMkLst>
            <pc:docMk/>
            <pc:sldMk cId="4024887665" sldId="257"/>
            <ac:grpSpMk id="128" creationId="{2296608A-B324-21B5-0D66-0E8110705343}"/>
          </ac:grpSpMkLst>
        </pc:grpChg>
        <pc:cxnChg chg="mod">
          <ac:chgData name="Rabaha Arshad" userId="ac190280-646e-47ba-bf18-a2b7ce820f86" providerId="ADAL" clId="{2EC17517-F62B-440B-8506-539F25C8C377}" dt="2023-08-29T12:06:44.981" v="2869" actId="1076"/>
          <ac:cxnSpMkLst>
            <pc:docMk/>
            <pc:sldMk cId="4024887665" sldId="257"/>
            <ac:cxnSpMk id="17" creationId="{38F1D400-AE15-1A78-D71B-CD1C157E14D0}"/>
          </ac:cxnSpMkLst>
        </pc:cxnChg>
        <pc:cxnChg chg="mod">
          <ac:chgData name="Rabaha Arshad" userId="ac190280-646e-47ba-bf18-a2b7ce820f86" providerId="ADAL" clId="{2EC17517-F62B-440B-8506-539F25C8C377}" dt="2023-08-29T11:34:53.397" v="1640" actId="1076"/>
          <ac:cxnSpMkLst>
            <pc:docMk/>
            <pc:sldMk cId="4024887665" sldId="257"/>
            <ac:cxnSpMk id="24" creationId="{4B5F2CA0-3EDA-9A2E-400B-CCBE6E922B0D}"/>
          </ac:cxnSpMkLst>
        </pc:cxnChg>
        <pc:cxnChg chg="mod">
          <ac:chgData name="Rabaha Arshad" userId="ac190280-646e-47ba-bf18-a2b7ce820f86" providerId="ADAL" clId="{2EC17517-F62B-440B-8506-539F25C8C377}" dt="2023-08-29T12:05:46.860" v="2798" actId="1076"/>
          <ac:cxnSpMkLst>
            <pc:docMk/>
            <pc:sldMk cId="4024887665" sldId="257"/>
            <ac:cxnSpMk id="29" creationId="{83CB160B-126A-C57B-9563-195BA5E3220C}"/>
          </ac:cxnSpMkLst>
        </pc:cxnChg>
      </pc:sldChg>
      <pc:sldChg chg="addSp delSp modSp mod">
        <pc:chgData name="Rabaha Arshad" userId="ac190280-646e-47ba-bf18-a2b7ce820f86" providerId="ADAL" clId="{2EC17517-F62B-440B-8506-539F25C8C377}" dt="2023-08-29T12:40:55.485" v="5158" actId="962"/>
        <pc:sldMkLst>
          <pc:docMk/>
          <pc:sldMk cId="2702400925" sldId="258"/>
        </pc:sldMkLst>
        <pc:spChg chg="mod">
          <ac:chgData name="Rabaha Arshad" userId="ac190280-646e-47ba-bf18-a2b7ce820f86" providerId="ADAL" clId="{2EC17517-F62B-440B-8506-539F25C8C377}" dt="2023-08-29T12:12:49.030" v="2956" actId="1076"/>
          <ac:spMkLst>
            <pc:docMk/>
            <pc:sldMk cId="2702400925" sldId="258"/>
            <ac:spMk id="2" creationId="{A14997FE-3DAC-2258-D641-FE84BAAE0103}"/>
          </ac:spMkLst>
        </pc:spChg>
        <pc:spChg chg="mod">
          <ac:chgData name="Rabaha Arshad" userId="ac190280-646e-47ba-bf18-a2b7ce820f86" providerId="ADAL" clId="{2EC17517-F62B-440B-8506-539F25C8C377}" dt="2023-08-29T12:08:15.710" v="2934" actId="14100"/>
          <ac:spMkLst>
            <pc:docMk/>
            <pc:sldMk cId="2702400925" sldId="258"/>
            <ac:spMk id="4" creationId="{D0D05D6D-03A6-E60E-904D-851F3EE7C007}"/>
          </ac:spMkLst>
        </pc:spChg>
        <pc:spChg chg="mod">
          <ac:chgData name="Rabaha Arshad" userId="ac190280-646e-47ba-bf18-a2b7ce820f86" providerId="ADAL" clId="{2EC17517-F62B-440B-8506-539F25C8C377}" dt="2023-08-29T12:12:44.798" v="2955" actId="1076"/>
          <ac:spMkLst>
            <pc:docMk/>
            <pc:sldMk cId="2702400925" sldId="258"/>
            <ac:spMk id="5" creationId="{D88E93CC-5ED3-15E8-085C-D6B870E64228}"/>
          </ac:spMkLst>
        </pc:spChg>
        <pc:spChg chg="mod">
          <ac:chgData name="Rabaha Arshad" userId="ac190280-646e-47ba-bf18-a2b7ce820f86" providerId="ADAL" clId="{2EC17517-F62B-440B-8506-539F25C8C377}" dt="2023-08-29T12:13:01.721" v="2959" actId="1076"/>
          <ac:spMkLst>
            <pc:docMk/>
            <pc:sldMk cId="2702400925" sldId="258"/>
            <ac:spMk id="6" creationId="{DE772A03-0D01-8C93-C2BD-8DC36BC4C8A8}"/>
          </ac:spMkLst>
        </pc:spChg>
        <pc:spChg chg="add del mod">
          <ac:chgData name="Rabaha Arshad" userId="ac190280-646e-47ba-bf18-a2b7ce820f86" providerId="ADAL" clId="{2EC17517-F62B-440B-8506-539F25C8C377}" dt="2023-08-29T12:10:09.095" v="2942" actId="21"/>
          <ac:spMkLst>
            <pc:docMk/>
            <pc:sldMk cId="2702400925" sldId="258"/>
            <ac:spMk id="12" creationId="{DB20B0D6-18A9-48BD-F4DB-0B027D0EBAAF}"/>
          </ac:spMkLst>
        </pc:spChg>
        <pc:picChg chg="mod">
          <ac:chgData name="Rabaha Arshad" userId="ac190280-646e-47ba-bf18-a2b7ce820f86" providerId="ADAL" clId="{2EC17517-F62B-440B-8506-539F25C8C377}" dt="2023-08-29T12:40:55.485" v="5158" actId="962"/>
          <ac:picMkLst>
            <pc:docMk/>
            <pc:sldMk cId="2702400925" sldId="258"/>
            <ac:picMk id="3" creationId="{FD678D29-CE2F-EA6A-0498-74F53088617A}"/>
          </ac:picMkLst>
        </pc:picChg>
        <pc:picChg chg="add mod">
          <ac:chgData name="Rabaha Arshad" userId="ac190280-646e-47ba-bf18-a2b7ce820f86" providerId="ADAL" clId="{2EC17517-F62B-440B-8506-539F25C8C377}" dt="2023-08-29T12:12:57.781" v="2958" actId="1076"/>
          <ac:picMkLst>
            <pc:docMk/>
            <pc:sldMk cId="2702400925" sldId="258"/>
            <ac:picMk id="9" creationId="{16000D52-2729-65AE-9AAA-37E2524B3251}"/>
          </ac:picMkLst>
        </pc:picChg>
        <pc:picChg chg="add mod">
          <ac:chgData name="Rabaha Arshad" userId="ac190280-646e-47ba-bf18-a2b7ce820f86" providerId="ADAL" clId="{2EC17517-F62B-440B-8506-539F25C8C377}" dt="2023-08-29T12:12:19.571" v="2952" actId="1076"/>
          <ac:picMkLst>
            <pc:docMk/>
            <pc:sldMk cId="2702400925" sldId="258"/>
            <ac:picMk id="11" creationId="{181D2546-8CDC-3AB5-9841-5BF75C4F4190}"/>
          </ac:picMkLst>
        </pc:picChg>
        <pc:picChg chg="add mod">
          <ac:chgData name="Rabaha Arshad" userId="ac190280-646e-47ba-bf18-a2b7ce820f86" providerId="ADAL" clId="{2EC17517-F62B-440B-8506-539F25C8C377}" dt="2023-08-29T12:13:18.151" v="2961" actId="1076"/>
          <ac:picMkLst>
            <pc:docMk/>
            <pc:sldMk cId="2702400925" sldId="258"/>
            <ac:picMk id="14" creationId="{77BC8BC8-7E41-87E4-78D6-332541920223}"/>
          </ac:picMkLst>
        </pc:picChg>
      </pc:sldChg>
    </pc:docChg>
  </pc:docChgLst>
  <pc:docChgLst>
    <pc:chgData name="Catriona Doyle" userId="S::catriona.doyle@glasgow.ac.uk::1af777c6-f163-4732-9ed6-10cc62b65cf8" providerId="AD" clId="Web-{627353A1-F369-4605-B174-53FBCAD98875}"/>
    <pc:docChg chg="modSld">
      <pc:chgData name="Catriona Doyle" userId="S::catriona.doyle@glasgow.ac.uk::1af777c6-f163-4732-9ed6-10cc62b65cf8" providerId="AD" clId="Web-{627353A1-F369-4605-B174-53FBCAD98875}" dt="2023-08-25T12:18:29.650" v="3558"/>
      <pc:docMkLst>
        <pc:docMk/>
      </pc:docMkLst>
      <pc:sldChg chg="modNotes">
        <pc:chgData name="Catriona Doyle" userId="S::catriona.doyle@glasgow.ac.uk::1af777c6-f163-4732-9ed6-10cc62b65cf8" providerId="AD" clId="Web-{627353A1-F369-4605-B174-53FBCAD98875}" dt="2023-08-25T11:36:51.323" v="511"/>
        <pc:sldMkLst>
          <pc:docMk/>
          <pc:sldMk cId="1048414894" sldId="256"/>
        </pc:sldMkLst>
      </pc:sldChg>
      <pc:sldChg chg="addSp delSp modSp modNotes">
        <pc:chgData name="Catriona Doyle" userId="S::catriona.doyle@glasgow.ac.uk::1af777c6-f163-4732-9ed6-10cc62b65cf8" providerId="AD" clId="Web-{627353A1-F369-4605-B174-53FBCAD98875}" dt="2023-08-25T12:09:56.319" v="2821"/>
        <pc:sldMkLst>
          <pc:docMk/>
          <pc:sldMk cId="4024887665" sldId="257"/>
        </pc:sldMkLst>
        <pc:spChg chg="add mod">
          <ac:chgData name="Catriona Doyle" userId="S::catriona.doyle@glasgow.ac.uk::1af777c6-f163-4732-9ed6-10cc62b65cf8" providerId="AD" clId="Web-{627353A1-F369-4605-B174-53FBCAD98875}" dt="2023-08-25T11:16:10.748" v="81" actId="1076"/>
          <ac:spMkLst>
            <pc:docMk/>
            <pc:sldMk cId="4024887665" sldId="257"/>
            <ac:spMk id="2" creationId="{476768D6-6A44-4995-919A-D71265082CB7}"/>
          </ac:spMkLst>
        </pc:spChg>
        <pc:spChg chg="add del mod">
          <ac:chgData name="Catriona Doyle" userId="S::catriona.doyle@glasgow.ac.uk::1af777c6-f163-4732-9ed6-10cc62b65cf8" providerId="AD" clId="Web-{627353A1-F369-4605-B174-53FBCAD98875}" dt="2023-08-25T11:19:29.989" v="92"/>
          <ac:spMkLst>
            <pc:docMk/>
            <pc:sldMk cId="4024887665" sldId="257"/>
            <ac:spMk id="3" creationId="{659DB9B6-F539-D323-79B7-216AC557EB75}"/>
          </ac:spMkLst>
        </pc:spChg>
        <pc:spChg chg="add mod">
          <ac:chgData name="Catriona Doyle" userId="S::catriona.doyle@glasgow.ac.uk::1af777c6-f163-4732-9ed6-10cc62b65cf8" providerId="AD" clId="Web-{627353A1-F369-4605-B174-53FBCAD98875}" dt="2023-08-25T12:01:33.080" v="1854" actId="1076"/>
          <ac:spMkLst>
            <pc:docMk/>
            <pc:sldMk cId="4024887665" sldId="257"/>
            <ac:spMk id="5" creationId="{1DC75361-9345-DB84-5DAA-3C63C62C62D7}"/>
          </ac:spMkLst>
        </pc:spChg>
        <pc:spChg chg="mod">
          <ac:chgData name="Catriona Doyle" userId="S::catriona.doyle@glasgow.ac.uk::1af777c6-f163-4732-9ed6-10cc62b65cf8" providerId="AD" clId="Web-{627353A1-F369-4605-B174-53FBCAD98875}" dt="2023-08-25T11:18:57.254" v="87" actId="20577"/>
          <ac:spMkLst>
            <pc:docMk/>
            <pc:sldMk cId="4024887665" sldId="257"/>
            <ac:spMk id="43" creationId="{88AC9EBF-5FED-6F64-6A06-AC9F56198AB9}"/>
          </ac:spMkLst>
        </pc:spChg>
        <pc:spChg chg="mod">
          <ac:chgData name="Catriona Doyle" userId="S::catriona.doyle@glasgow.ac.uk::1af777c6-f163-4732-9ed6-10cc62b65cf8" providerId="AD" clId="Web-{627353A1-F369-4605-B174-53FBCAD98875}" dt="2023-08-25T11:10:40.924" v="3" actId="1076"/>
          <ac:spMkLst>
            <pc:docMk/>
            <pc:sldMk cId="4024887665" sldId="257"/>
            <ac:spMk id="122" creationId="{58C8B0A6-79AE-9CB2-7A81-A388570F1158}"/>
          </ac:spMkLst>
        </pc:spChg>
        <pc:grpChg chg="mod">
          <ac:chgData name="Catriona Doyle" userId="S::catriona.doyle@glasgow.ac.uk::1af777c6-f163-4732-9ed6-10cc62b65cf8" providerId="AD" clId="Web-{627353A1-F369-4605-B174-53FBCAD98875}" dt="2023-08-25T11:16:22.264" v="83" actId="1076"/>
          <ac:grpSpMkLst>
            <pc:docMk/>
            <pc:sldMk cId="4024887665" sldId="257"/>
            <ac:grpSpMk id="128" creationId="{2296608A-B324-21B5-0D66-0E8110705343}"/>
          </ac:grpSpMkLst>
        </pc:grpChg>
      </pc:sldChg>
      <pc:sldChg chg="addSp modSp modNotes">
        <pc:chgData name="Catriona Doyle" userId="S::catriona.doyle@glasgow.ac.uk::1af777c6-f163-4732-9ed6-10cc62b65cf8" providerId="AD" clId="Web-{627353A1-F369-4605-B174-53FBCAD98875}" dt="2023-08-25T12:18:29.650" v="3558"/>
        <pc:sldMkLst>
          <pc:docMk/>
          <pc:sldMk cId="2702400925" sldId="258"/>
        </pc:sldMkLst>
        <pc:spChg chg="add mod">
          <ac:chgData name="Catriona Doyle" userId="S::catriona.doyle@glasgow.ac.uk::1af777c6-f163-4732-9ed6-10cc62b65cf8" providerId="AD" clId="Web-{627353A1-F369-4605-B174-53FBCAD98875}" dt="2023-08-25T12:16:04.051" v="3222" actId="1076"/>
          <ac:spMkLst>
            <pc:docMk/>
            <pc:sldMk cId="2702400925" sldId="258"/>
            <ac:spMk id="2" creationId="{A14997FE-3DAC-2258-D641-FE84BAAE0103}"/>
          </ac:spMkLst>
        </pc:spChg>
        <pc:spChg chg="mod">
          <ac:chgData name="Catriona Doyle" userId="S::catriona.doyle@glasgow.ac.uk::1af777c6-f163-4732-9ed6-10cc62b65cf8" providerId="AD" clId="Web-{627353A1-F369-4605-B174-53FBCAD98875}" dt="2023-08-25T12:16:15.660" v="3239" actId="14100"/>
          <ac:spMkLst>
            <pc:docMk/>
            <pc:sldMk cId="2702400925" sldId="258"/>
            <ac:spMk id="4" creationId="{D0D05D6D-03A6-E60E-904D-851F3EE7C007}"/>
          </ac:spMkLst>
        </pc:spChg>
      </pc:sldChg>
    </pc:docChg>
  </pc:docChgLst>
  <pc:docChgLst>
    <pc:chgData name="Arlene McLeod" userId="S::arlene.mcleod@glasgow.ac.uk::9a7971de-2eb0-430e-b5ab-ec9176eaf6b4" providerId="AD" clId="Web-{3414CC45-47B3-4EE4-B617-074EEC154C65}"/>
    <pc:docChg chg="sldOrd">
      <pc:chgData name="Arlene McLeod" userId="S::arlene.mcleod@glasgow.ac.uk::9a7971de-2eb0-430e-b5ab-ec9176eaf6b4" providerId="AD" clId="Web-{3414CC45-47B3-4EE4-B617-074EEC154C65}" dt="2023-08-29T11:51:42.626" v="0"/>
      <pc:docMkLst>
        <pc:docMk/>
      </pc:docMkLst>
      <pc:sldChg chg="ord">
        <pc:chgData name="Arlene McLeod" userId="S::arlene.mcleod@glasgow.ac.uk::9a7971de-2eb0-430e-b5ab-ec9176eaf6b4" providerId="AD" clId="Web-{3414CC45-47B3-4EE4-B617-074EEC154C65}" dt="2023-08-29T11:51:42.626" v="0"/>
        <pc:sldMkLst>
          <pc:docMk/>
          <pc:sldMk cId="1048414894" sldId="256"/>
        </pc:sldMkLst>
      </pc:sldChg>
    </pc:docChg>
  </pc:docChgLst>
  <pc:docChgLst>
    <pc:chgData name="Arlene McLeod" userId="9a7971de-2eb0-430e-b5ab-ec9176eaf6b4" providerId="ADAL" clId="{DF17088F-4C79-448B-A808-151DAEC060C6}"/>
    <pc:docChg chg="undo custSel addSld delSld modSld sldOrd">
      <pc:chgData name="Arlene McLeod" userId="9a7971de-2eb0-430e-b5ab-ec9176eaf6b4" providerId="ADAL" clId="{DF17088F-4C79-448B-A808-151DAEC060C6}" dt="2023-08-21T10:22:29.949" v="19" actId="2696"/>
      <pc:docMkLst>
        <pc:docMk/>
      </pc:docMkLst>
      <pc:sldChg chg="delSp mod">
        <pc:chgData name="Arlene McLeod" userId="9a7971de-2eb0-430e-b5ab-ec9176eaf6b4" providerId="ADAL" clId="{DF17088F-4C79-448B-A808-151DAEC060C6}" dt="2023-08-21T10:19:54.677" v="0" actId="478"/>
        <pc:sldMkLst>
          <pc:docMk/>
          <pc:sldMk cId="1048414894" sldId="256"/>
        </pc:sldMkLst>
        <pc:picChg chg="del">
          <ac:chgData name="Arlene McLeod" userId="9a7971de-2eb0-430e-b5ab-ec9176eaf6b4" providerId="ADAL" clId="{DF17088F-4C79-448B-A808-151DAEC060C6}" dt="2023-08-21T10:19:54.677" v="0" actId="478"/>
          <ac:picMkLst>
            <pc:docMk/>
            <pc:sldMk cId="1048414894" sldId="256"/>
            <ac:picMk id="9" creationId="{D4B7BCC2-DC44-862A-70FB-8F3A3E57EC8D}"/>
          </ac:picMkLst>
        </pc:picChg>
      </pc:sldChg>
      <pc:sldChg chg="ord">
        <pc:chgData name="Arlene McLeod" userId="9a7971de-2eb0-430e-b5ab-ec9176eaf6b4" providerId="ADAL" clId="{DF17088F-4C79-448B-A808-151DAEC060C6}" dt="2023-08-21T10:20:52.188" v="2"/>
        <pc:sldMkLst>
          <pc:docMk/>
          <pc:sldMk cId="2702400925" sldId="258"/>
        </pc:sldMkLst>
      </pc:sldChg>
      <pc:sldChg chg="new del">
        <pc:chgData name="Arlene McLeod" userId="9a7971de-2eb0-430e-b5ab-ec9176eaf6b4" providerId="ADAL" clId="{DF17088F-4C79-448B-A808-151DAEC060C6}" dt="2023-08-21T10:21:24.185" v="7" actId="47"/>
        <pc:sldMkLst>
          <pc:docMk/>
          <pc:sldMk cId="1012264140" sldId="259"/>
        </pc:sldMkLst>
      </pc:sldChg>
      <pc:sldChg chg="new del">
        <pc:chgData name="Arlene McLeod" userId="9a7971de-2eb0-430e-b5ab-ec9176eaf6b4" providerId="ADAL" clId="{DF17088F-4C79-448B-A808-151DAEC060C6}" dt="2023-08-21T10:21:09.842" v="4" actId="680"/>
        <pc:sldMkLst>
          <pc:docMk/>
          <pc:sldMk cId="4267922905" sldId="259"/>
        </pc:sldMkLst>
      </pc:sldChg>
      <pc:sldChg chg="delSp modSp add del mod">
        <pc:chgData name="Arlene McLeod" userId="9a7971de-2eb0-430e-b5ab-ec9176eaf6b4" providerId="ADAL" clId="{DF17088F-4C79-448B-A808-151DAEC060C6}" dt="2023-08-21T10:22:29.949" v="19" actId="2696"/>
        <pc:sldMkLst>
          <pc:docMk/>
          <pc:sldMk cId="221597821" sldId="260"/>
        </pc:sldMkLst>
        <pc:spChg chg="mod">
          <ac:chgData name="Arlene McLeod" userId="9a7971de-2eb0-430e-b5ab-ec9176eaf6b4" providerId="ADAL" clId="{DF17088F-4C79-448B-A808-151DAEC060C6}" dt="2023-08-21T10:22:08.525" v="18" actId="1076"/>
          <ac:spMkLst>
            <pc:docMk/>
            <pc:sldMk cId="221597821" sldId="260"/>
            <ac:spMk id="5" creationId="{45B1D0D0-31F6-E42B-1910-0D213D8240A4}"/>
          </ac:spMkLst>
        </pc:spChg>
        <pc:spChg chg="del mod">
          <ac:chgData name="Arlene McLeod" userId="9a7971de-2eb0-430e-b5ab-ec9176eaf6b4" providerId="ADAL" clId="{DF17088F-4C79-448B-A808-151DAEC060C6}" dt="2023-08-21T10:21:55.209" v="14" actId="21"/>
          <ac:spMkLst>
            <pc:docMk/>
            <pc:sldMk cId="221597821" sldId="260"/>
            <ac:spMk id="16" creationId="{FC078760-0139-303D-D297-05508FE5042F}"/>
          </ac:spMkLst>
        </pc:spChg>
        <pc:spChg chg="del mod">
          <ac:chgData name="Arlene McLeod" userId="9a7971de-2eb0-430e-b5ab-ec9176eaf6b4" providerId="ADAL" clId="{DF17088F-4C79-448B-A808-151DAEC060C6}" dt="2023-08-21T10:22:05.652" v="17" actId="21"/>
          <ac:spMkLst>
            <pc:docMk/>
            <pc:sldMk cId="221597821" sldId="260"/>
            <ac:spMk id="18" creationId="{AE456677-ABFF-7AB8-04FE-4F05C8E7A0C0}"/>
          </ac:spMkLst>
        </pc:spChg>
        <pc:spChg chg="del mod">
          <ac:chgData name="Arlene McLeod" userId="9a7971de-2eb0-430e-b5ab-ec9176eaf6b4" providerId="ADAL" clId="{DF17088F-4C79-448B-A808-151DAEC060C6}" dt="2023-08-21T10:21:44.387" v="12" actId="21"/>
          <ac:spMkLst>
            <pc:docMk/>
            <pc:sldMk cId="221597821" sldId="260"/>
            <ac:spMk id="19" creationId="{A8414070-784D-0A06-E829-D1B8D32CBC13}"/>
          </ac:spMkLst>
        </pc:spChg>
        <pc:picChg chg="del mod">
          <ac:chgData name="Arlene McLeod" userId="9a7971de-2eb0-430e-b5ab-ec9176eaf6b4" providerId="ADAL" clId="{DF17088F-4C79-448B-A808-151DAEC060C6}" dt="2023-08-21T10:21:34.214" v="10" actId="478"/>
          <ac:picMkLst>
            <pc:docMk/>
            <pc:sldMk cId="221597821" sldId="260"/>
            <ac:picMk id="11" creationId="{CE22D33C-C05E-C92C-AE6F-51212763F2F9}"/>
          </ac:picMkLst>
        </pc:picChg>
        <pc:picChg chg="del">
          <ac:chgData name="Arlene McLeod" userId="9a7971de-2eb0-430e-b5ab-ec9176eaf6b4" providerId="ADAL" clId="{DF17088F-4C79-448B-A808-151DAEC060C6}" dt="2023-08-21T10:21:32.463" v="8" actId="478"/>
          <ac:picMkLst>
            <pc:docMk/>
            <pc:sldMk cId="221597821" sldId="260"/>
            <ac:picMk id="13" creationId="{3F5B8F4C-B585-E6A0-10C8-AEF387071A66}"/>
          </ac:picMkLst>
        </pc:picChg>
      </pc:sldChg>
    </pc:docChg>
  </pc:docChgLst>
  <pc:docChgLst>
    <pc:chgData name="Catriona Doyle" userId="S::catriona.doyle@glasgow.ac.uk::1af777c6-f163-4732-9ed6-10cc62b65cf8" providerId="AD" clId="Web-{462276A0-CD85-DE8E-85EB-F4219BC95613}"/>
    <pc:docChg chg="modSld">
      <pc:chgData name="Catriona Doyle" userId="S::catriona.doyle@glasgow.ac.uk::1af777c6-f163-4732-9ed6-10cc62b65cf8" providerId="AD" clId="Web-{462276A0-CD85-DE8E-85EB-F4219BC95613}" dt="2023-09-27T10:32:41.039" v="41" actId="1076"/>
      <pc:docMkLst>
        <pc:docMk/>
      </pc:docMkLst>
      <pc:sldChg chg="modSp">
        <pc:chgData name="Catriona Doyle" userId="S::catriona.doyle@glasgow.ac.uk::1af777c6-f163-4732-9ed6-10cc62b65cf8" providerId="AD" clId="Web-{462276A0-CD85-DE8E-85EB-F4219BC95613}" dt="2023-09-27T10:32:41.039" v="41" actId="1076"/>
        <pc:sldMkLst>
          <pc:docMk/>
          <pc:sldMk cId="1048414894" sldId="256"/>
        </pc:sldMkLst>
        <pc:spChg chg="mod">
          <ac:chgData name="Catriona Doyle" userId="S::catriona.doyle@glasgow.ac.uk::1af777c6-f163-4732-9ed6-10cc62b65cf8" providerId="AD" clId="Web-{462276A0-CD85-DE8E-85EB-F4219BC95613}" dt="2023-09-27T10:31:13.928" v="27" actId="1076"/>
          <ac:spMkLst>
            <pc:docMk/>
            <pc:sldMk cId="1048414894" sldId="256"/>
            <ac:spMk id="4" creationId="{37E5B2B4-7055-9101-6CF5-D8B65E52F778}"/>
          </ac:spMkLst>
        </pc:spChg>
        <pc:spChg chg="mod">
          <ac:chgData name="Catriona Doyle" userId="S::catriona.doyle@glasgow.ac.uk::1af777c6-f163-4732-9ed6-10cc62b65cf8" providerId="AD" clId="Web-{462276A0-CD85-DE8E-85EB-F4219BC95613}" dt="2023-09-27T10:32:41.039" v="41" actId="1076"/>
          <ac:spMkLst>
            <pc:docMk/>
            <pc:sldMk cId="1048414894" sldId="256"/>
            <ac:spMk id="10" creationId="{07FE4DC3-DCDD-F9A9-6B13-39E2870A9FC0}"/>
          </ac:spMkLst>
        </pc:spChg>
        <pc:spChg chg="mod">
          <ac:chgData name="Catriona Doyle" userId="S::catriona.doyle@glasgow.ac.uk::1af777c6-f163-4732-9ed6-10cc62b65cf8" providerId="AD" clId="Web-{462276A0-CD85-DE8E-85EB-F4219BC95613}" dt="2023-09-27T10:32:36.086" v="40" actId="1076"/>
          <ac:spMkLst>
            <pc:docMk/>
            <pc:sldMk cId="1048414894" sldId="256"/>
            <ac:spMk id="15" creationId="{6EB39E0D-C125-79B1-3100-F759BDCE51A0}"/>
          </ac:spMkLst>
        </pc:spChg>
        <pc:spChg chg="mod">
          <ac:chgData name="Catriona Doyle" userId="S::catriona.doyle@glasgow.ac.uk::1af777c6-f163-4732-9ed6-10cc62b65cf8" providerId="AD" clId="Web-{462276A0-CD85-DE8E-85EB-F4219BC95613}" dt="2023-09-27T10:32:11.992" v="36" actId="1076"/>
          <ac:spMkLst>
            <pc:docMk/>
            <pc:sldMk cId="1048414894" sldId="256"/>
            <ac:spMk id="16" creationId="{FC078760-0139-303D-D297-05508FE5042F}"/>
          </ac:spMkLst>
        </pc:spChg>
        <pc:spChg chg="mod">
          <ac:chgData name="Catriona Doyle" userId="S::catriona.doyle@glasgow.ac.uk::1af777c6-f163-4732-9ed6-10cc62b65cf8" providerId="AD" clId="Web-{462276A0-CD85-DE8E-85EB-F4219BC95613}" dt="2023-09-27T10:32:34.445" v="39" actId="1076"/>
          <ac:spMkLst>
            <pc:docMk/>
            <pc:sldMk cId="1048414894" sldId="256"/>
            <ac:spMk id="17" creationId="{11AB591D-277D-9A2E-DFD2-495E9DF9121E}"/>
          </ac:spMkLst>
        </pc:spChg>
      </pc:sldChg>
      <pc:sldChg chg="modSp">
        <pc:chgData name="Catriona Doyle" userId="S::catriona.doyle@glasgow.ac.uk::1af777c6-f163-4732-9ed6-10cc62b65cf8" providerId="AD" clId="Web-{462276A0-CD85-DE8E-85EB-F4219BC95613}" dt="2023-09-27T10:31:02.131" v="26" actId="1076"/>
        <pc:sldMkLst>
          <pc:docMk/>
          <pc:sldMk cId="4024887665" sldId="257"/>
        </pc:sldMkLst>
        <pc:spChg chg="mod">
          <ac:chgData name="Catriona Doyle" userId="S::catriona.doyle@glasgow.ac.uk::1af777c6-f163-4732-9ed6-10cc62b65cf8" providerId="AD" clId="Web-{462276A0-CD85-DE8E-85EB-F4219BC95613}" dt="2023-09-27T10:30:46.350" v="24" actId="1076"/>
          <ac:spMkLst>
            <pc:docMk/>
            <pc:sldMk cId="4024887665" sldId="257"/>
            <ac:spMk id="2" creationId="{476768D6-6A44-4995-919A-D71265082CB7}"/>
          </ac:spMkLst>
        </pc:spChg>
        <pc:spChg chg="mod">
          <ac:chgData name="Catriona Doyle" userId="S::catriona.doyle@glasgow.ac.uk::1af777c6-f163-4732-9ed6-10cc62b65cf8" providerId="AD" clId="Web-{462276A0-CD85-DE8E-85EB-F4219BC95613}" dt="2023-09-27T10:30:52.959" v="25" actId="1076"/>
          <ac:spMkLst>
            <pc:docMk/>
            <pc:sldMk cId="4024887665" sldId="257"/>
            <ac:spMk id="43" creationId="{88AC9EBF-5FED-6F64-6A06-AC9F56198AB9}"/>
          </ac:spMkLst>
        </pc:spChg>
        <pc:grpChg chg="mod">
          <ac:chgData name="Catriona Doyle" userId="S::catriona.doyle@glasgow.ac.uk::1af777c6-f163-4732-9ed6-10cc62b65cf8" providerId="AD" clId="Web-{462276A0-CD85-DE8E-85EB-F4219BC95613}" dt="2023-09-27T10:31:02.131" v="26" actId="1076"/>
          <ac:grpSpMkLst>
            <pc:docMk/>
            <pc:sldMk cId="4024887665" sldId="257"/>
            <ac:grpSpMk id="128" creationId="{2296608A-B324-21B5-0D66-0E8110705343}"/>
          </ac:grpSpMkLst>
        </pc:grpChg>
      </pc:sldChg>
      <pc:sldChg chg="modSp">
        <pc:chgData name="Catriona Doyle" userId="S::catriona.doyle@glasgow.ac.uk::1af777c6-f163-4732-9ed6-10cc62b65cf8" providerId="AD" clId="Web-{462276A0-CD85-DE8E-85EB-F4219BC95613}" dt="2023-09-27T10:31:44.366" v="34" actId="1076"/>
        <pc:sldMkLst>
          <pc:docMk/>
          <pc:sldMk cId="2702400925" sldId="258"/>
        </pc:sldMkLst>
        <pc:spChg chg="mod">
          <ac:chgData name="Catriona Doyle" userId="S::catriona.doyle@glasgow.ac.uk::1af777c6-f163-4732-9ed6-10cc62b65cf8" providerId="AD" clId="Web-{462276A0-CD85-DE8E-85EB-F4219BC95613}" dt="2023-09-27T10:31:37.460" v="31" actId="1076"/>
          <ac:spMkLst>
            <pc:docMk/>
            <pc:sldMk cId="2702400925" sldId="258"/>
            <ac:spMk id="2" creationId="{A14997FE-3DAC-2258-D641-FE84BAAE0103}"/>
          </ac:spMkLst>
        </pc:spChg>
        <pc:spChg chg="mod">
          <ac:chgData name="Catriona Doyle" userId="S::catriona.doyle@glasgow.ac.uk::1af777c6-f163-4732-9ed6-10cc62b65cf8" providerId="AD" clId="Web-{462276A0-CD85-DE8E-85EB-F4219BC95613}" dt="2023-09-27T10:31:25.569" v="28" actId="1076"/>
          <ac:spMkLst>
            <pc:docMk/>
            <pc:sldMk cId="2702400925" sldId="258"/>
            <ac:spMk id="4" creationId="{D0D05D6D-03A6-E60E-904D-851F3EE7C007}"/>
          </ac:spMkLst>
        </pc:spChg>
        <pc:spChg chg="mod">
          <ac:chgData name="Catriona Doyle" userId="S::catriona.doyle@glasgow.ac.uk::1af777c6-f163-4732-9ed6-10cc62b65cf8" providerId="AD" clId="Web-{462276A0-CD85-DE8E-85EB-F4219BC95613}" dt="2023-09-27T10:31:37.429" v="29" actId="1076"/>
          <ac:spMkLst>
            <pc:docMk/>
            <pc:sldMk cId="2702400925" sldId="258"/>
            <ac:spMk id="5" creationId="{D88E93CC-5ED3-15E8-085C-D6B870E64228}"/>
          </ac:spMkLst>
        </pc:spChg>
        <pc:spChg chg="mod">
          <ac:chgData name="Catriona Doyle" userId="S::catriona.doyle@glasgow.ac.uk::1af777c6-f163-4732-9ed6-10cc62b65cf8" providerId="AD" clId="Web-{462276A0-CD85-DE8E-85EB-F4219BC95613}" dt="2023-09-27T10:31:37.444" v="30" actId="1076"/>
          <ac:spMkLst>
            <pc:docMk/>
            <pc:sldMk cId="2702400925" sldId="258"/>
            <ac:spMk id="6" creationId="{DE772A03-0D01-8C93-C2BD-8DC36BC4C8A8}"/>
          </ac:spMkLst>
        </pc:spChg>
        <pc:picChg chg="mod">
          <ac:chgData name="Catriona Doyle" userId="S::catriona.doyle@glasgow.ac.uk::1af777c6-f163-4732-9ed6-10cc62b65cf8" providerId="AD" clId="Web-{462276A0-CD85-DE8E-85EB-F4219BC95613}" dt="2023-09-27T10:31:44.366" v="34" actId="1076"/>
          <ac:picMkLst>
            <pc:docMk/>
            <pc:sldMk cId="2702400925" sldId="258"/>
            <ac:picMk id="9" creationId="{16000D52-2729-65AE-9AAA-37E2524B3251}"/>
          </ac:picMkLst>
        </pc:picChg>
        <pc:picChg chg="mod">
          <ac:chgData name="Catriona Doyle" userId="S::catriona.doyle@glasgow.ac.uk::1af777c6-f163-4732-9ed6-10cc62b65cf8" providerId="AD" clId="Web-{462276A0-CD85-DE8E-85EB-F4219BC95613}" dt="2023-09-27T10:31:39.601" v="32" actId="1076"/>
          <ac:picMkLst>
            <pc:docMk/>
            <pc:sldMk cId="2702400925" sldId="258"/>
            <ac:picMk id="11" creationId="{181D2546-8CDC-3AB5-9841-5BF75C4F4190}"/>
          </ac:picMkLst>
        </pc:picChg>
        <pc:picChg chg="mod">
          <ac:chgData name="Catriona Doyle" userId="S::catriona.doyle@glasgow.ac.uk::1af777c6-f163-4732-9ed6-10cc62b65cf8" providerId="AD" clId="Web-{462276A0-CD85-DE8E-85EB-F4219BC95613}" dt="2023-09-27T10:31:42.632" v="33" actId="1076"/>
          <ac:picMkLst>
            <pc:docMk/>
            <pc:sldMk cId="2702400925" sldId="258"/>
            <ac:picMk id="14" creationId="{77BC8BC8-7E41-87E4-78D6-332541920223}"/>
          </ac:picMkLst>
        </pc:picChg>
      </pc:sldChg>
    </pc:docChg>
  </pc:docChgLst>
  <pc:docChgLst>
    <pc:chgData name="Arlene McLeod" userId="S::arlene.mcleod@glasgow.ac.uk::9a7971de-2eb0-430e-b5ab-ec9176eaf6b4" providerId="AD" clId="Web-{6270CB55-75FB-4387-BA59-2758141BBFCA}"/>
    <pc:docChg chg="modSld">
      <pc:chgData name="Arlene McLeod" userId="S::arlene.mcleod@glasgow.ac.uk::9a7971de-2eb0-430e-b5ab-ec9176eaf6b4" providerId="AD" clId="Web-{6270CB55-75FB-4387-BA59-2758141BBFCA}" dt="2023-08-25T12:16:18.587" v="17" actId="1076"/>
      <pc:docMkLst>
        <pc:docMk/>
      </pc:docMkLst>
      <pc:sldChg chg="modNotes">
        <pc:chgData name="Arlene McLeod" userId="S::arlene.mcleod@glasgow.ac.uk::9a7971de-2eb0-430e-b5ab-ec9176eaf6b4" providerId="AD" clId="Web-{6270CB55-75FB-4387-BA59-2758141BBFCA}" dt="2023-08-25T12:15:11.585" v="16"/>
        <pc:sldMkLst>
          <pc:docMk/>
          <pc:sldMk cId="4024887665" sldId="257"/>
        </pc:sldMkLst>
      </pc:sldChg>
      <pc:sldChg chg="modSp">
        <pc:chgData name="Arlene McLeod" userId="S::arlene.mcleod@glasgow.ac.uk::9a7971de-2eb0-430e-b5ab-ec9176eaf6b4" providerId="AD" clId="Web-{6270CB55-75FB-4387-BA59-2758141BBFCA}" dt="2023-08-25T12:16:18.587" v="17" actId="1076"/>
        <pc:sldMkLst>
          <pc:docMk/>
          <pc:sldMk cId="2702400925" sldId="258"/>
        </pc:sldMkLst>
        <pc:spChg chg="mod">
          <ac:chgData name="Arlene McLeod" userId="S::arlene.mcleod@glasgow.ac.uk::9a7971de-2eb0-430e-b5ab-ec9176eaf6b4" providerId="AD" clId="Web-{6270CB55-75FB-4387-BA59-2758141BBFCA}" dt="2023-08-25T12:16:18.587" v="17" actId="1076"/>
          <ac:spMkLst>
            <pc:docMk/>
            <pc:sldMk cId="2702400925" sldId="258"/>
            <ac:spMk id="4" creationId="{D0D05D6D-03A6-E60E-904D-851F3EE7C0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C062E-D57A-4338-B8C6-5F89158C157C}" type="datetimeFigureOut">
              <a:rPr lang="en-GB" smtClean="0"/>
              <a:t>17/10/2023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959E1-1AAF-4529-838B-8DF0F306F86D}" type="slidenum">
              <a:rPr lang="en-GB" smtClean="0"/>
              <a:t>‹#›</a:t>
            </a:fld>
            <a:endParaRPr lang="en-GB"/>
          </a:p>
        </p:txBody>
      </p:sp>
    </p:spTree>
    <p:extLst>
      <p:ext uri="{BB962C8B-B14F-4D97-AF65-F5344CB8AC3E}">
        <p14:creationId xmlns:p14="http://schemas.microsoft.com/office/powerpoint/2010/main" val="381633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cs typeface="Calibri" panose="020F0502020204030204"/>
              </a:rPr>
              <a:t>Introduce selves/each other</a:t>
            </a:r>
          </a:p>
          <a:p>
            <a:pPr marL="628650" lvl="1" indent="-171450">
              <a:buFont typeface="Arial"/>
              <a:buChar char="•"/>
            </a:pPr>
            <a:r>
              <a:rPr lang="en-GB">
                <a:cs typeface="Calibri" panose="020F0502020204030204"/>
              </a:rPr>
              <a:t>Arlene is our team lead</a:t>
            </a:r>
          </a:p>
          <a:p>
            <a:pPr marL="171450" indent="-171450">
              <a:buFont typeface="Arial"/>
              <a:buChar char="•"/>
            </a:pPr>
            <a:r>
              <a:rPr lang="en-GB">
                <a:cs typeface="Calibri" panose="020F0502020204030204"/>
              </a:rPr>
              <a:t>We're SSOs in College of Arts – here to help link you up with different sources of support across the </a:t>
            </a:r>
            <a:r>
              <a:rPr lang="en-GB" err="1">
                <a:cs typeface="Calibri" panose="020F0502020204030204"/>
              </a:rPr>
              <a:t>uni</a:t>
            </a:r>
            <a:r>
              <a:rPr lang="en-GB">
                <a:cs typeface="Calibri" panose="020F0502020204030204"/>
              </a:rPr>
              <a:t> while you're here</a:t>
            </a:r>
          </a:p>
          <a:p>
            <a:pPr marL="171450" indent="-171450">
              <a:buFont typeface="Arial"/>
              <a:buChar char="•"/>
            </a:pPr>
            <a:r>
              <a:rPr lang="en-GB">
                <a:cs typeface="Calibri" panose="020F0502020204030204"/>
              </a:rPr>
              <a:t>We're here to talk to you about anything that’s on your mind</a:t>
            </a:r>
          </a:p>
          <a:p>
            <a:pPr marL="171450" indent="-171450">
              <a:buFont typeface="Arial"/>
              <a:buChar char="•"/>
            </a:pPr>
            <a:r>
              <a:rPr lang="en-GB">
                <a:cs typeface="Calibri" panose="020F0502020204030204"/>
              </a:rPr>
              <a:t>Come and see us if you are overwhelmed</a:t>
            </a:r>
          </a:p>
          <a:p>
            <a:pPr marL="171450" indent="-171450">
              <a:buFont typeface="Arial"/>
              <a:buChar char="•"/>
            </a:pPr>
            <a:r>
              <a:rPr lang="en-GB">
                <a:cs typeface="Calibri" panose="020F0502020204030204"/>
              </a:rPr>
              <a:t>Please reach out to us throughout your time at University if you have any worries or concerns</a:t>
            </a:r>
          </a:p>
          <a:p>
            <a:pPr marL="171450" indent="-171450">
              <a:buFont typeface="Arial"/>
              <a:buChar char="•"/>
            </a:pPr>
            <a:r>
              <a:rPr lang="en-GB">
                <a:cs typeface="Calibri" panose="020F0502020204030204"/>
              </a:rPr>
              <a:t>Sometimes student come to us even if they don’t know what they need so don't be afraid to do that – that's also what we're here for.</a:t>
            </a:r>
          </a:p>
          <a:p>
            <a:pPr marL="171450" indent="-171450">
              <a:buFont typeface="Arial"/>
              <a:buChar char="•"/>
            </a:pPr>
            <a:endParaRPr lang="en-GB">
              <a:cs typeface="Calibri" panose="020F0502020204030204"/>
            </a:endParaRPr>
          </a:p>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45959E1-1AAF-4529-838B-8DF0F306F86D}" type="slidenum">
              <a:rPr lang="en-GB" smtClean="0"/>
              <a:t>1</a:t>
            </a:fld>
            <a:endParaRPr lang="en-GB"/>
          </a:p>
        </p:txBody>
      </p:sp>
    </p:spTree>
    <p:extLst>
      <p:ext uri="{BB962C8B-B14F-4D97-AF65-F5344CB8AC3E}">
        <p14:creationId xmlns:p14="http://schemas.microsoft.com/office/powerpoint/2010/main" val="394825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solidFill>
                  <a:srgbClr val="003865"/>
                </a:solidFill>
                <a:latin typeface="PT Sans"/>
              </a:rPr>
              <a:t>So, what does a Student Support Officer do?</a:t>
            </a:r>
            <a:endParaRPr lang="en-US" dirty="0"/>
          </a:p>
          <a:p>
            <a:pPr marL="171450" indent="-171450">
              <a:buFont typeface="Arial"/>
              <a:buChar char="•"/>
            </a:pPr>
            <a:r>
              <a:rPr lang="en-US" dirty="0">
                <a:solidFill>
                  <a:srgbClr val="003865"/>
                </a:solidFill>
                <a:latin typeface="PT Sans"/>
              </a:rPr>
              <a:t>It can be really overwhelming coming into university for the first time, and you may not be aware of all the support that is available to you. If you are ever in this situation, where you need support/information/guidance, your student support officer is your first port of call, as we have close relationships with different support services across the university and we can link you up with these – some of which, you may not have heard of. </a:t>
            </a:r>
          </a:p>
          <a:p>
            <a:pPr marL="171450" indent="-171450">
              <a:buFont typeface="Arial"/>
              <a:buChar char="•"/>
            </a:pPr>
            <a:r>
              <a:rPr lang="en-US" dirty="0">
                <a:solidFill>
                  <a:srgbClr val="003865"/>
                </a:solidFill>
                <a:latin typeface="PT Sans"/>
              </a:rPr>
              <a:t>We can also link you up with external services too, such as registration with GP services or the Student Representative Council.</a:t>
            </a:r>
          </a:p>
          <a:p>
            <a:pPr marL="171450" indent="-171450">
              <a:buFont typeface="Arial"/>
              <a:buChar char="•"/>
            </a:pPr>
            <a:r>
              <a:rPr lang="en-US" dirty="0">
                <a:solidFill>
                  <a:srgbClr val="003865"/>
                </a:solidFill>
                <a:latin typeface="PT Sans"/>
              </a:rPr>
              <a:t>For example, you might be having a problem with your accommodation, and we can help you make contact with the relevant people in accommodation services to help you. </a:t>
            </a:r>
          </a:p>
          <a:p>
            <a:pPr marL="171450" indent="-171450">
              <a:buFont typeface="Arial"/>
              <a:buChar char="•"/>
            </a:pPr>
            <a:r>
              <a:rPr lang="en-US" dirty="0">
                <a:latin typeface="PT Sans"/>
              </a:rPr>
              <a:t>Or you might be in financial difficulty, because let's face it, being at </a:t>
            </a:r>
            <a:r>
              <a:rPr lang="en-US" dirty="0" err="1">
                <a:latin typeface="PT Sans"/>
              </a:rPr>
              <a:t>uni</a:t>
            </a:r>
            <a:r>
              <a:rPr lang="en-US" dirty="0">
                <a:latin typeface="PT Sans"/>
              </a:rPr>
              <a:t> and managing money can be difficult, you could have a chat to us and we could link you up with the relevant service that could ease some of that pressure.</a:t>
            </a:r>
            <a:endParaRPr lang="en-US" dirty="0">
              <a:solidFill>
                <a:srgbClr val="003865"/>
              </a:solidFill>
              <a:latin typeface="PT Sans"/>
            </a:endParaRPr>
          </a:p>
          <a:p>
            <a:pPr marL="171450" indent="-171450">
              <a:buFont typeface="Arial"/>
              <a:buChar char="•"/>
            </a:pPr>
            <a:r>
              <a:rPr lang="en-US" dirty="0">
                <a:latin typeface="PT Sans"/>
              </a:rPr>
              <a:t>You might also be feeling homesick or lonely, because you're away from home for the first time, which is completely normal. Again, you can have a chat with us and we can look at the various services across the university that might help. The university has a brilliant peer wellbeing team for example, and they might be able to help you to feel less isolated. </a:t>
            </a:r>
          </a:p>
          <a:p>
            <a:pPr marL="171450" indent="-171450">
              <a:buFont typeface="Arial"/>
              <a:buChar char="•"/>
            </a:pPr>
            <a:r>
              <a:rPr lang="en-US" dirty="0">
                <a:latin typeface="PT Sans"/>
              </a:rPr>
              <a:t>There are some other examples on this slide – including the careers service, the counselling service, disability services, study support etc. And we can help link you up with these as well. </a:t>
            </a:r>
            <a:br>
              <a:rPr lang="en-US" dirty="0">
                <a:latin typeface="PT Sans"/>
              </a:rPr>
            </a:br>
            <a:endParaRPr lang="en-US" dirty="0">
              <a:solidFill>
                <a:srgbClr val="000000"/>
              </a:solidFill>
              <a:latin typeface="PT Sans"/>
            </a:endParaRPr>
          </a:p>
          <a:p>
            <a:pPr marL="171450" indent="-171450">
              <a:buFont typeface="Arial"/>
              <a:buChar char="•"/>
            </a:pPr>
            <a:r>
              <a:rPr lang="en-US" dirty="0">
                <a:latin typeface="PT Sans"/>
              </a:rPr>
              <a:t>We don’t offer academic advice or support, but we work very closely with the arts advising team and the chief advisor of studies, both of whom can help you with any queries or concerns related to the academic side of things.</a:t>
            </a:r>
            <a:br>
              <a:rPr lang="en-US" dirty="0">
                <a:latin typeface="PT Sans"/>
              </a:rPr>
            </a:br>
            <a:endParaRPr lang="en-US" dirty="0">
              <a:solidFill>
                <a:srgbClr val="000000"/>
              </a:solidFill>
              <a:latin typeface="PT Sans"/>
            </a:endParaRPr>
          </a:p>
          <a:p>
            <a:pPr marL="171450" indent="-171450">
              <a:buFont typeface="Arial"/>
              <a:buChar char="•"/>
            </a:pPr>
            <a:r>
              <a:rPr lang="en-US" dirty="0">
                <a:latin typeface="PT Sans"/>
              </a:rPr>
              <a:t>We would like to clarify here that, although we're not an emergency service and we're not mental health trained or a substitute for mental health support, we are approachable and we're here to listen and help you and we'll be part of getting you the right support that you need</a:t>
            </a:r>
            <a:endParaRPr lang="en-GB" dirty="0">
              <a:latin typeface="PT Sans"/>
              <a:cs typeface="Calibri"/>
            </a:endParaRPr>
          </a:p>
          <a:p>
            <a:pPr marL="171450" indent="-171450">
              <a:buFont typeface="Arial"/>
              <a:buChar char="•"/>
            </a:pPr>
            <a:endParaRPr lang="en-US" dirty="0">
              <a:latin typeface="PT Sans"/>
            </a:endParaRPr>
          </a:p>
          <a:p>
            <a:r>
              <a:rPr lang="en-US" dirty="0">
                <a:latin typeface="PT Sans"/>
              </a:rPr>
              <a:t>. </a:t>
            </a:r>
            <a:br>
              <a:rPr lang="en-US" dirty="0">
                <a:latin typeface="PT Sans"/>
              </a:rPr>
            </a:br>
            <a:endParaRPr lang="en-GB" dirty="0">
              <a:latin typeface="PT Sans"/>
              <a:cs typeface="Calibri"/>
            </a:endParaRPr>
          </a:p>
        </p:txBody>
      </p:sp>
      <p:sp>
        <p:nvSpPr>
          <p:cNvPr id="4" name="Slide Number Placeholder 3"/>
          <p:cNvSpPr>
            <a:spLocks noGrp="1"/>
          </p:cNvSpPr>
          <p:nvPr>
            <p:ph type="sldNum" sz="quarter" idx="5"/>
          </p:nvPr>
        </p:nvSpPr>
        <p:spPr/>
        <p:txBody>
          <a:bodyPr/>
          <a:lstStyle/>
          <a:p>
            <a:fld id="{C45959E1-1AAF-4529-838B-8DF0F306F86D}" type="slidenum">
              <a:rPr lang="en-GB" smtClean="0"/>
              <a:t>2</a:t>
            </a:fld>
            <a:endParaRPr lang="en-GB"/>
          </a:p>
        </p:txBody>
      </p:sp>
    </p:spTree>
    <p:extLst>
      <p:ext uri="{BB962C8B-B14F-4D97-AF65-F5344CB8AC3E}">
        <p14:creationId xmlns:p14="http://schemas.microsoft.com/office/powerpoint/2010/main" val="55435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cs typeface="Calibri"/>
              </a:rPr>
              <a:t>So where can you find us?</a:t>
            </a:r>
          </a:p>
          <a:p>
            <a:pPr marL="171450" indent="-171450">
              <a:buFont typeface="Arial" panose="020B0604020202020204" pitchFamily="34" charset="0"/>
              <a:buChar char="•"/>
            </a:pPr>
            <a:r>
              <a:rPr lang="en-GB">
                <a:cs typeface="Calibri"/>
              </a:rPr>
              <a:t>The best way to contact us is through the email address on screen or the phone number – which we would encourage you to jot down now.</a:t>
            </a:r>
            <a:endParaRPr lang="en-GB"/>
          </a:p>
          <a:p>
            <a:pPr marL="171450" indent="-171450">
              <a:buFont typeface="Arial" panose="020B0604020202020204" pitchFamily="34" charset="0"/>
              <a:buChar char="•"/>
            </a:pPr>
            <a:r>
              <a:rPr lang="en-GB"/>
              <a:t>We tend to be around campus and there should always be an SSO available Monday to Friday 9-5pm but be aware, we all work at different times, so it's usually best to send us an email and we'll get something arranged either online or in person</a:t>
            </a:r>
          </a:p>
          <a:p>
            <a:pPr marL="171450" indent="-171450">
              <a:buFont typeface="Arial" panose="020B0604020202020204" pitchFamily="34" charset="0"/>
              <a:buChar char="•"/>
            </a:pPr>
            <a:r>
              <a:rPr lang="en-GB">
                <a:cs typeface="Calibri"/>
              </a:rPr>
              <a:t>Thank you for your time, enjoy your time at university and we look forward to meeting some of you soon!</a:t>
            </a:r>
          </a:p>
        </p:txBody>
      </p:sp>
      <p:sp>
        <p:nvSpPr>
          <p:cNvPr id="4" name="Slide Number Placeholder 3"/>
          <p:cNvSpPr>
            <a:spLocks noGrp="1"/>
          </p:cNvSpPr>
          <p:nvPr>
            <p:ph type="sldNum" sz="quarter" idx="5"/>
          </p:nvPr>
        </p:nvSpPr>
        <p:spPr/>
        <p:txBody>
          <a:bodyPr/>
          <a:lstStyle/>
          <a:p>
            <a:fld id="{C45959E1-1AAF-4529-838B-8DF0F306F86D}" type="slidenum">
              <a:rPr lang="en-GB" smtClean="0"/>
              <a:t>3</a:t>
            </a:fld>
            <a:endParaRPr lang="en-GB"/>
          </a:p>
        </p:txBody>
      </p:sp>
    </p:spTree>
    <p:extLst>
      <p:ext uri="{BB962C8B-B14F-4D97-AF65-F5344CB8AC3E}">
        <p14:creationId xmlns:p14="http://schemas.microsoft.com/office/powerpoint/2010/main" val="233218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3A03-4FBB-7718-18F0-D18D59A09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3078A9-9515-C9EC-A9B9-8D98F886E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F9B098-2AF0-0AA9-0AF7-215B707E59A1}"/>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5" name="Footer Placeholder 4">
            <a:extLst>
              <a:ext uri="{FF2B5EF4-FFF2-40B4-BE49-F238E27FC236}">
                <a16:creationId xmlns:a16="http://schemas.microsoft.com/office/drawing/2014/main" id="{226975A5-2302-599C-9DF9-83CAD09203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EC28F9-48BB-0B52-027B-C46AE9FE5602}"/>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282701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DD78-1415-C083-062F-F6D62FF88C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B64A9-959C-241C-48B5-DEFE1018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C2D3F5-7B1F-0477-E984-5E1FDAA6D560}"/>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5" name="Footer Placeholder 4">
            <a:extLst>
              <a:ext uri="{FF2B5EF4-FFF2-40B4-BE49-F238E27FC236}">
                <a16:creationId xmlns:a16="http://schemas.microsoft.com/office/drawing/2014/main" id="{E6213445-DAE7-8CD5-8A99-26792CE526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1FD9EA-3FAA-4034-C1EF-D7550A73D333}"/>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358945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F1CC7-2FCB-1CAF-7DCF-AF9CF6D86B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7D59BD-B407-B409-D80B-67CF223E6F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7AAA71-7228-72FE-082D-CC0762959496}"/>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5" name="Footer Placeholder 4">
            <a:extLst>
              <a:ext uri="{FF2B5EF4-FFF2-40B4-BE49-F238E27FC236}">
                <a16:creationId xmlns:a16="http://schemas.microsoft.com/office/drawing/2014/main" id="{9B112AE3-0988-FB8F-C2D1-A7EB63AF9C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D034D3-F634-01BA-F5D8-220EC0304799}"/>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262467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B46F-D21D-222B-0D6D-99ECB9D8CA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5B4982-1CE4-3887-5350-76D030D0F1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B8FF1B-80E2-C415-A52A-A50276D410C0}"/>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5" name="Footer Placeholder 4">
            <a:extLst>
              <a:ext uri="{FF2B5EF4-FFF2-40B4-BE49-F238E27FC236}">
                <a16:creationId xmlns:a16="http://schemas.microsoft.com/office/drawing/2014/main" id="{8CC53202-396E-ACAC-B7B2-866542B48D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74E84A-BB6C-F47E-C844-BAB439658618}"/>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204266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23C5C-34EB-2CC9-8646-3999A1F128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758854-AEE4-8D01-23E2-E589F24F8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69B47-C217-8E12-AD24-1419AF0ECBD7}"/>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5" name="Footer Placeholder 4">
            <a:extLst>
              <a:ext uri="{FF2B5EF4-FFF2-40B4-BE49-F238E27FC236}">
                <a16:creationId xmlns:a16="http://schemas.microsoft.com/office/drawing/2014/main" id="{C81724C5-8DF3-85E4-38C6-51E98E0BC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808F95-AB37-DA9D-AB23-ACFB7CD2C4C5}"/>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47833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2E8C-C2CE-761B-4FF0-4181270BD8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847662-9F52-C984-FC7C-2694DC10C9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DC63E8-C4BE-8638-5248-D83B123783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95EE5A-35AE-BEA3-171D-115325F35477}"/>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6" name="Footer Placeholder 5">
            <a:extLst>
              <a:ext uri="{FF2B5EF4-FFF2-40B4-BE49-F238E27FC236}">
                <a16:creationId xmlns:a16="http://schemas.microsoft.com/office/drawing/2014/main" id="{83DFD9E5-21EA-19D3-1EFC-BC3312CB53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9A45F5-E8C0-DD94-B3D4-FAEA4B3869E3}"/>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175076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EF5C-3C5E-48EC-C86E-6E5994EE43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4BA7F9-C46B-4C14-2E26-61D8EBA2EA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C278-93AA-50A0-3F58-E205228749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881306-226B-2C2A-4E98-A2BAFA191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9C45E6-C27C-89BD-68A3-DDE7A34B84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3DB379-069E-8815-0313-7A8161D8D026}"/>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8" name="Footer Placeholder 7">
            <a:extLst>
              <a:ext uri="{FF2B5EF4-FFF2-40B4-BE49-F238E27FC236}">
                <a16:creationId xmlns:a16="http://schemas.microsoft.com/office/drawing/2014/main" id="{82CD048F-4B06-9E16-7288-9C10CE1151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25A888-2EBE-DBAB-99A4-6DF50AC0DF0E}"/>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53068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C7F0-D780-412B-CC08-292F6B4A3E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EE8DC9-BE68-77A5-8CF8-7B4CBD7FAA30}"/>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4" name="Footer Placeholder 3">
            <a:extLst>
              <a:ext uri="{FF2B5EF4-FFF2-40B4-BE49-F238E27FC236}">
                <a16:creationId xmlns:a16="http://schemas.microsoft.com/office/drawing/2014/main" id="{2D0A7E30-F252-0134-8A7A-A63A06DAEA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B38DE2-38DE-81B2-BECD-B3C174C780FC}"/>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85859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24827E-1F5E-5F3A-F70D-432EFDA21A88}"/>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3" name="Footer Placeholder 2">
            <a:extLst>
              <a:ext uri="{FF2B5EF4-FFF2-40B4-BE49-F238E27FC236}">
                <a16:creationId xmlns:a16="http://schemas.microsoft.com/office/drawing/2014/main" id="{A93D3838-D8DE-E6CD-2FCB-88D749DFE3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D52AD2-8732-4F6E-09DA-72BAD7A0CC01}"/>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46651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D8C4-84C9-F005-BB01-819A6B716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13C18B2-F591-8517-8558-3C302E023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88D72D-5B7A-A8AE-721D-D19F6685F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DCFB6E-F91F-A865-D5E9-357F1D5B216A}"/>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6" name="Footer Placeholder 5">
            <a:extLst>
              <a:ext uri="{FF2B5EF4-FFF2-40B4-BE49-F238E27FC236}">
                <a16:creationId xmlns:a16="http://schemas.microsoft.com/office/drawing/2014/main" id="{1A014D58-736B-7685-9100-D2DB8216D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DE9649-EA19-00EB-FE8D-848C9E84C9D6}"/>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3789753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AC13E-10F1-8D6D-B9F0-1DA27F180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C311BB-082C-ABBB-69BA-9842950EF4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F885B8-47D9-82E6-309D-E26677C71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D77F6-0346-17C2-9EEA-A29F2CAEA946}"/>
              </a:ext>
            </a:extLst>
          </p:cNvPr>
          <p:cNvSpPr>
            <a:spLocks noGrp="1"/>
          </p:cNvSpPr>
          <p:nvPr>
            <p:ph type="dt" sz="half" idx="10"/>
          </p:nvPr>
        </p:nvSpPr>
        <p:spPr/>
        <p:txBody>
          <a:bodyPr/>
          <a:lstStyle/>
          <a:p>
            <a:fld id="{84C14A86-A887-4C0E-A742-179395B9BAB4}" type="datetimeFigureOut">
              <a:rPr lang="en-GB" smtClean="0"/>
              <a:t>17/10/2023</a:t>
            </a:fld>
            <a:endParaRPr lang="en-GB"/>
          </a:p>
        </p:txBody>
      </p:sp>
      <p:sp>
        <p:nvSpPr>
          <p:cNvPr id="6" name="Footer Placeholder 5">
            <a:extLst>
              <a:ext uri="{FF2B5EF4-FFF2-40B4-BE49-F238E27FC236}">
                <a16:creationId xmlns:a16="http://schemas.microsoft.com/office/drawing/2014/main" id="{E02AB127-0AB6-A8B6-C09D-289535C6BD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B7142C-1A30-DC67-0EA1-A83EB66F115D}"/>
              </a:ext>
            </a:extLst>
          </p:cNvPr>
          <p:cNvSpPr>
            <a:spLocks noGrp="1"/>
          </p:cNvSpPr>
          <p:nvPr>
            <p:ph type="sldNum" sz="quarter" idx="12"/>
          </p:nvPr>
        </p:nvSpPr>
        <p:spPr/>
        <p:txBody>
          <a:bodyPr/>
          <a:lstStyle/>
          <a:p>
            <a:fld id="{A4CDDB7D-16D6-4083-973C-6801B93C922F}" type="slidenum">
              <a:rPr lang="en-GB" smtClean="0"/>
              <a:t>‹#›</a:t>
            </a:fld>
            <a:endParaRPr lang="en-GB"/>
          </a:p>
        </p:txBody>
      </p:sp>
    </p:spTree>
    <p:extLst>
      <p:ext uri="{BB962C8B-B14F-4D97-AF65-F5344CB8AC3E}">
        <p14:creationId xmlns:p14="http://schemas.microsoft.com/office/powerpoint/2010/main" val="54938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EA980-AAC7-7B6E-DD0B-ED25C6169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B2E69-0D1A-733A-1B45-D548DFA9E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757AB8-DA19-DDBF-3569-76BAB65C8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14A86-A887-4C0E-A742-179395B9BAB4}" type="datetimeFigureOut">
              <a:rPr lang="en-GB" smtClean="0"/>
              <a:t>17/10/2023</a:t>
            </a:fld>
            <a:endParaRPr lang="en-GB"/>
          </a:p>
        </p:txBody>
      </p:sp>
      <p:sp>
        <p:nvSpPr>
          <p:cNvPr id="5" name="Footer Placeholder 4">
            <a:extLst>
              <a:ext uri="{FF2B5EF4-FFF2-40B4-BE49-F238E27FC236}">
                <a16:creationId xmlns:a16="http://schemas.microsoft.com/office/drawing/2014/main" id="{BA469FA0-9286-8AEB-1276-C8EB956185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6DEA4D-B501-48E4-8F50-2434B00B55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DDB7D-16D6-4083-973C-6801B93C922F}" type="slidenum">
              <a:rPr lang="en-GB" smtClean="0"/>
              <a:t>‹#›</a:t>
            </a:fld>
            <a:endParaRPr lang="en-GB"/>
          </a:p>
        </p:txBody>
      </p:sp>
    </p:spTree>
    <p:extLst>
      <p:ext uri="{BB962C8B-B14F-4D97-AF65-F5344CB8AC3E}">
        <p14:creationId xmlns:p14="http://schemas.microsoft.com/office/powerpoint/2010/main" val="301195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86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78D87-16E6-2C7A-2398-0FC993DDBF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60022" y="2290316"/>
            <a:ext cx="2656618" cy="3051535"/>
          </a:xfrm>
          <a:prstGeom prst="rect">
            <a:avLst/>
          </a:prstGeom>
        </p:spPr>
      </p:pic>
      <p:sp>
        <p:nvSpPr>
          <p:cNvPr id="4" name="Title 3">
            <a:extLst>
              <a:ext uri="{FF2B5EF4-FFF2-40B4-BE49-F238E27FC236}">
                <a16:creationId xmlns:a16="http://schemas.microsoft.com/office/drawing/2014/main" id="{37E5B2B4-7055-9101-6CF5-D8B65E52F778}"/>
              </a:ext>
              <a:ext uri="{C183D7F6-B498-43B3-948B-1728B52AA6E4}">
                <adec:decorative xmlns:adec="http://schemas.microsoft.com/office/drawing/2017/decorative" val="1"/>
              </a:ext>
            </a:extLst>
          </p:cNvPr>
          <p:cNvSpPr txBox="1">
            <a:spLocks noGrp="1"/>
          </p:cNvSpPr>
          <p:nvPr>
            <p:ph type="title" idx="4294967295"/>
          </p:nvPr>
        </p:nvSpPr>
        <p:spPr>
          <a:xfrm>
            <a:off x="412230" y="381471"/>
            <a:ext cx="5677130" cy="769441"/>
          </a:xfrm>
          <a:prstGeom prst="rect">
            <a:avLst/>
          </a:prstGeom>
          <a:solidFill>
            <a:srgbClr val="B06C9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bg1"/>
                </a:solidFill>
                <a:effectLst/>
                <a:uLnTx/>
                <a:uFillTx/>
                <a:latin typeface="Arial"/>
                <a:ea typeface="+mn-ea"/>
                <a:cs typeface="Arial"/>
              </a:rPr>
              <a:t>COLLEGE OF ARTS </a:t>
            </a:r>
          </a:p>
        </p:txBody>
      </p:sp>
      <p:sp>
        <p:nvSpPr>
          <p:cNvPr id="5" name="TextBox 4">
            <a:extLst>
              <a:ext uri="{FF2B5EF4-FFF2-40B4-BE49-F238E27FC236}">
                <a16:creationId xmlns:a16="http://schemas.microsoft.com/office/drawing/2014/main" id="{45B1D0D0-31F6-E42B-1910-0D213D8240A4}"/>
              </a:ext>
              <a:ext uri="{C183D7F6-B498-43B3-948B-1728B52AA6E4}">
                <adec:decorative xmlns:adec="http://schemas.microsoft.com/office/drawing/2017/decorative" val="1"/>
              </a:ext>
            </a:extLst>
          </p:cNvPr>
          <p:cNvSpPr txBox="1"/>
          <p:nvPr/>
        </p:nvSpPr>
        <p:spPr>
          <a:xfrm>
            <a:off x="272566" y="1347747"/>
            <a:ext cx="7605464"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Student Support Officers (SSOs)</a:t>
            </a:r>
          </a:p>
        </p:txBody>
      </p:sp>
      <p:pic>
        <p:nvPicPr>
          <p:cNvPr id="7" name="Picture 6">
            <a:extLst>
              <a:ext uri="{FF2B5EF4-FFF2-40B4-BE49-F238E27FC236}">
                <a16:creationId xmlns:a16="http://schemas.microsoft.com/office/drawing/2014/main" id="{F08C565E-CB69-D532-3960-94A1798A29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3410" y="377466"/>
            <a:ext cx="2781306" cy="864053"/>
          </a:xfrm>
          <a:prstGeom prst="rect">
            <a:avLst/>
          </a:prstGeom>
        </p:spPr>
      </p:pic>
      <p:pic>
        <p:nvPicPr>
          <p:cNvPr id="11" name="Picture 10">
            <a:extLst>
              <a:ext uri="{FF2B5EF4-FFF2-40B4-BE49-F238E27FC236}">
                <a16:creationId xmlns:a16="http://schemas.microsoft.com/office/drawing/2014/main" id="{CE22D33C-C05E-C92C-AE6F-51212763F2F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11863" b="13137"/>
          <a:stretch/>
        </p:blipFill>
        <p:spPr>
          <a:xfrm>
            <a:off x="4553790" y="2280517"/>
            <a:ext cx="3068011" cy="3051535"/>
          </a:xfrm>
          <a:prstGeom prst="rect">
            <a:avLst/>
          </a:prstGeom>
        </p:spPr>
      </p:pic>
      <p:pic>
        <p:nvPicPr>
          <p:cNvPr id="13" name="Picture 12">
            <a:extLst>
              <a:ext uri="{FF2B5EF4-FFF2-40B4-BE49-F238E27FC236}">
                <a16:creationId xmlns:a16="http://schemas.microsoft.com/office/drawing/2014/main" id="{3F5B8F4C-B585-E6A0-10C8-AEF387071A66}"/>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b="2620"/>
          <a:stretch/>
        </p:blipFill>
        <p:spPr>
          <a:xfrm>
            <a:off x="727606" y="2290315"/>
            <a:ext cx="3068011" cy="3051536"/>
          </a:xfrm>
          <a:prstGeom prst="rect">
            <a:avLst/>
          </a:prstGeom>
        </p:spPr>
      </p:pic>
      <p:sp>
        <p:nvSpPr>
          <p:cNvPr id="16" name="TextBox 15">
            <a:extLst>
              <a:ext uri="{FF2B5EF4-FFF2-40B4-BE49-F238E27FC236}">
                <a16:creationId xmlns:a16="http://schemas.microsoft.com/office/drawing/2014/main" id="{FC078760-0139-303D-D297-05508FE5042F}"/>
              </a:ext>
              <a:ext uri="{C183D7F6-B498-43B3-948B-1728B52AA6E4}">
                <adec:decorative xmlns:adec="http://schemas.microsoft.com/office/drawing/2017/decorative" val="1"/>
              </a:ext>
            </a:extLst>
          </p:cNvPr>
          <p:cNvSpPr txBox="1"/>
          <p:nvPr/>
        </p:nvSpPr>
        <p:spPr>
          <a:xfrm>
            <a:off x="4566282" y="2514359"/>
            <a:ext cx="651901" cy="369332"/>
          </a:xfrm>
          <a:prstGeom prst="rect">
            <a:avLst/>
          </a:prstGeom>
          <a:solidFill>
            <a:srgbClr val="FFB948"/>
          </a:solidFill>
        </p:spPr>
        <p:txBody>
          <a:bodyPr wrap="square">
            <a:spAutoFit/>
          </a:bodyPr>
          <a:lstStyle/>
          <a:p>
            <a:r>
              <a:rPr lang="en-GB" b="1" dirty="0">
                <a:latin typeface="Arial" panose="020B0604020202020204" pitchFamily="34" charset="0"/>
                <a:cs typeface="Arial" panose="020B0604020202020204" pitchFamily="34" charset="0"/>
              </a:rPr>
              <a:t>CAT</a:t>
            </a:r>
          </a:p>
        </p:txBody>
      </p:sp>
      <p:sp>
        <p:nvSpPr>
          <p:cNvPr id="18" name="TextBox 17">
            <a:extLst>
              <a:ext uri="{FF2B5EF4-FFF2-40B4-BE49-F238E27FC236}">
                <a16:creationId xmlns:a16="http://schemas.microsoft.com/office/drawing/2014/main" id="{AE456677-ABFF-7AB8-04FE-4F05C8E7A0C0}"/>
              </a:ext>
              <a:ext uri="{C183D7F6-B498-43B3-948B-1728B52AA6E4}">
                <adec:decorative xmlns:adec="http://schemas.microsoft.com/office/drawing/2017/decorative" val="1"/>
              </a:ext>
            </a:extLst>
          </p:cNvPr>
          <p:cNvSpPr txBox="1"/>
          <p:nvPr/>
        </p:nvSpPr>
        <p:spPr>
          <a:xfrm>
            <a:off x="727606" y="2514359"/>
            <a:ext cx="1182274" cy="369332"/>
          </a:xfrm>
          <a:prstGeom prst="rect">
            <a:avLst/>
          </a:prstGeom>
          <a:solidFill>
            <a:srgbClr val="FFB948"/>
          </a:solidFill>
        </p:spPr>
        <p:txBody>
          <a:bodyPr wrap="square">
            <a:spAutoFit/>
          </a:bodyPr>
          <a:lstStyle/>
          <a:p>
            <a:r>
              <a:rPr lang="en-GB" b="1" dirty="0">
                <a:latin typeface="Arial" panose="020B0604020202020204" pitchFamily="34" charset="0"/>
                <a:cs typeface="Arial" panose="020B0604020202020204" pitchFamily="34" charset="0"/>
              </a:rPr>
              <a:t>ARLENE</a:t>
            </a:r>
          </a:p>
        </p:txBody>
      </p:sp>
      <p:sp>
        <p:nvSpPr>
          <p:cNvPr id="19" name="TextBox 18">
            <a:extLst>
              <a:ext uri="{FF2B5EF4-FFF2-40B4-BE49-F238E27FC236}">
                <a16:creationId xmlns:a16="http://schemas.microsoft.com/office/drawing/2014/main" id="{A8414070-784D-0A06-E829-D1B8D32CBC13}"/>
              </a:ext>
              <a:ext uri="{C183D7F6-B498-43B3-948B-1728B52AA6E4}">
                <adec:decorative xmlns:adec="http://schemas.microsoft.com/office/drawing/2017/decorative" val="1"/>
              </a:ext>
            </a:extLst>
          </p:cNvPr>
          <p:cNvSpPr txBox="1"/>
          <p:nvPr/>
        </p:nvSpPr>
        <p:spPr>
          <a:xfrm>
            <a:off x="8560022" y="2514359"/>
            <a:ext cx="1221711" cy="369332"/>
          </a:xfrm>
          <a:prstGeom prst="rect">
            <a:avLst/>
          </a:prstGeom>
          <a:solidFill>
            <a:srgbClr val="FFB948"/>
          </a:solidFill>
        </p:spPr>
        <p:txBody>
          <a:bodyPr wrap="square">
            <a:spAutoFit/>
          </a:bodyPr>
          <a:lstStyle/>
          <a:p>
            <a:r>
              <a:rPr lang="en-GB" b="1" dirty="0">
                <a:latin typeface="Arial" panose="020B0604020202020204" pitchFamily="34" charset="0"/>
                <a:cs typeface="Arial" panose="020B0604020202020204" pitchFamily="34" charset="0"/>
              </a:rPr>
              <a:t>RABAHA</a:t>
            </a:r>
          </a:p>
        </p:txBody>
      </p:sp>
      <p:sp>
        <p:nvSpPr>
          <p:cNvPr id="10" name="Scroll: Vertical 9">
            <a:extLst>
              <a:ext uri="{FF2B5EF4-FFF2-40B4-BE49-F238E27FC236}">
                <a16:creationId xmlns:a16="http://schemas.microsoft.com/office/drawing/2014/main" id="{07FE4DC3-DCDD-F9A9-6B13-39E2870A9FC0}"/>
              </a:ext>
              <a:ext uri="{C183D7F6-B498-43B3-948B-1728B52AA6E4}">
                <adec:decorative xmlns:adec="http://schemas.microsoft.com/office/drawing/2017/decorative" val="1"/>
              </a:ext>
            </a:extLst>
          </p:cNvPr>
          <p:cNvSpPr/>
          <p:nvPr/>
        </p:nvSpPr>
        <p:spPr>
          <a:xfrm rot="20858909">
            <a:off x="620343" y="4161032"/>
            <a:ext cx="1411134" cy="1973339"/>
          </a:xfrm>
          <a:prstGeom prst="verticalScroll">
            <a:avLst>
              <a:gd name="adj" fmla="val 1025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dirty="0"/>
              <a:t>Arlene is SSO team lead and born on the Saint Andrew’s Day. Can you guess her birthday?</a:t>
            </a:r>
          </a:p>
          <a:p>
            <a:pPr algn="ctr"/>
            <a:r>
              <a:rPr lang="en-US" sz="1000" dirty="0"/>
              <a:t> Hint: Its on a Thursday this year! </a:t>
            </a:r>
            <a:endParaRPr lang="en-GB" sz="1000" dirty="0"/>
          </a:p>
        </p:txBody>
      </p:sp>
      <p:sp>
        <p:nvSpPr>
          <p:cNvPr id="15" name="Scroll: Vertical 14">
            <a:extLst>
              <a:ext uri="{FF2B5EF4-FFF2-40B4-BE49-F238E27FC236}">
                <a16:creationId xmlns:a16="http://schemas.microsoft.com/office/drawing/2014/main" id="{6EB39E0D-C125-79B1-3100-F759BDCE51A0}"/>
              </a:ext>
              <a:ext uri="{C183D7F6-B498-43B3-948B-1728B52AA6E4}">
                <adec:decorative xmlns:adec="http://schemas.microsoft.com/office/drawing/2017/decorative" val="1"/>
              </a:ext>
            </a:extLst>
          </p:cNvPr>
          <p:cNvSpPr/>
          <p:nvPr/>
        </p:nvSpPr>
        <p:spPr>
          <a:xfrm rot="21178199">
            <a:off x="4102828" y="4179501"/>
            <a:ext cx="1443956" cy="1996070"/>
          </a:xfrm>
          <a:prstGeom prst="verticalScroll">
            <a:avLst>
              <a:gd name="adj" fmla="val 870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dirty="0"/>
              <a:t>Cat works in the SSO team part time &amp; knows all about </a:t>
            </a:r>
            <a:r>
              <a:rPr lang="en-US" sz="1000" dirty="0" err="1"/>
              <a:t>jewellery</a:t>
            </a:r>
            <a:r>
              <a:rPr lang="en-US" sz="1000" dirty="0"/>
              <a:t> &amp; metal design. Can you guess who made the earrings in the photo?  </a:t>
            </a:r>
            <a:br>
              <a:rPr lang="en-US" sz="1000" dirty="0"/>
            </a:br>
            <a:r>
              <a:rPr lang="en-US" sz="1000" dirty="0"/>
              <a:t>Hint: Its not who you think it is! </a:t>
            </a:r>
            <a:endParaRPr lang="en-GB" sz="1000" dirty="0"/>
          </a:p>
        </p:txBody>
      </p:sp>
      <p:sp>
        <p:nvSpPr>
          <p:cNvPr id="17" name="Scroll: Vertical 16">
            <a:extLst>
              <a:ext uri="{FF2B5EF4-FFF2-40B4-BE49-F238E27FC236}">
                <a16:creationId xmlns:a16="http://schemas.microsoft.com/office/drawing/2014/main" id="{11AB591D-277D-9A2E-DFD2-495E9DF9121E}"/>
              </a:ext>
              <a:ext uri="{C183D7F6-B498-43B3-948B-1728B52AA6E4}">
                <adec:decorative xmlns:adec="http://schemas.microsoft.com/office/drawing/2017/decorative" val="1"/>
              </a:ext>
            </a:extLst>
          </p:cNvPr>
          <p:cNvSpPr/>
          <p:nvPr/>
        </p:nvSpPr>
        <p:spPr>
          <a:xfrm rot="21198742">
            <a:off x="7987682" y="4185447"/>
            <a:ext cx="1579161" cy="1942490"/>
          </a:xfrm>
          <a:prstGeom prst="verticalScroll">
            <a:avLst>
              <a:gd name="adj" fmla="val 98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dirty="0"/>
              <a:t>Rabaha works in the SSO team part time &amp; loves reading&amp; writing about children’s books. Can you guess the name of the bird in her pin badge? </a:t>
            </a:r>
          </a:p>
          <a:p>
            <a:pPr algn="ctr"/>
            <a:r>
              <a:rPr lang="en-US" sz="1000" dirty="0"/>
              <a:t>Hint: Think publishers!</a:t>
            </a:r>
            <a:endParaRPr lang="en-GB" sz="1000" dirty="0"/>
          </a:p>
        </p:txBody>
      </p:sp>
    </p:spTree>
    <p:extLst>
      <p:ext uri="{BB962C8B-B14F-4D97-AF65-F5344CB8AC3E}">
        <p14:creationId xmlns:p14="http://schemas.microsoft.com/office/powerpoint/2010/main" val="104841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86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43449A-8437-1BC5-AF53-916D5EE180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3410" y="377466"/>
            <a:ext cx="2781306" cy="864053"/>
          </a:xfrm>
          <a:prstGeom prst="rect">
            <a:avLst/>
          </a:prstGeom>
          <a:noFill/>
        </p:spPr>
      </p:pic>
      <p:sp>
        <p:nvSpPr>
          <p:cNvPr id="43" name="Title 42">
            <a:extLst>
              <a:ext uri="{FF2B5EF4-FFF2-40B4-BE49-F238E27FC236}">
                <a16:creationId xmlns:a16="http://schemas.microsoft.com/office/drawing/2014/main" id="{88AC9EBF-5FED-6F64-6A06-AC9F56198AB9}"/>
              </a:ext>
              <a:ext uri="{C183D7F6-B498-43B3-948B-1728B52AA6E4}">
                <adec:decorative xmlns:adec="http://schemas.microsoft.com/office/drawing/2017/decorative" val="1"/>
              </a:ext>
            </a:extLst>
          </p:cNvPr>
          <p:cNvSpPr txBox="1">
            <a:spLocks noGrp="1"/>
          </p:cNvSpPr>
          <p:nvPr>
            <p:ph type="title" idx="4294967295"/>
          </p:nvPr>
        </p:nvSpPr>
        <p:spPr>
          <a:xfrm>
            <a:off x="376338" y="442597"/>
            <a:ext cx="6275286" cy="1200329"/>
          </a:xfrm>
          <a:prstGeom prst="rect">
            <a:avLst/>
          </a:prstGeom>
          <a:solidFill>
            <a:srgbClr val="B06C9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Arial"/>
                <a:ea typeface="+mn-ea"/>
                <a:cs typeface="Arial"/>
              </a:rPr>
              <a:t>HOW CAN SSOs SUPPORT THE STUDENT JOURNEY?</a:t>
            </a:r>
          </a:p>
        </p:txBody>
      </p:sp>
      <p:grpSp>
        <p:nvGrpSpPr>
          <p:cNvPr id="128" name="Group 127">
            <a:extLst>
              <a:ext uri="{FF2B5EF4-FFF2-40B4-BE49-F238E27FC236}">
                <a16:creationId xmlns:a16="http://schemas.microsoft.com/office/drawing/2014/main" id="{2296608A-B324-21B5-0D66-0E8110705343}"/>
              </a:ext>
              <a:ext uri="{C183D7F6-B498-43B3-948B-1728B52AA6E4}">
                <adec:decorative xmlns:adec="http://schemas.microsoft.com/office/drawing/2017/decorative" val="1"/>
              </a:ext>
            </a:extLst>
          </p:cNvPr>
          <p:cNvGrpSpPr/>
          <p:nvPr/>
        </p:nvGrpSpPr>
        <p:grpSpPr>
          <a:xfrm>
            <a:off x="942201" y="1876820"/>
            <a:ext cx="10428624" cy="3357117"/>
            <a:chOff x="984014" y="2583434"/>
            <a:chExt cx="9770760" cy="3357117"/>
          </a:xfrm>
        </p:grpSpPr>
        <p:grpSp>
          <p:nvGrpSpPr>
            <p:cNvPr id="34" name="Group 33">
              <a:extLst>
                <a:ext uri="{FF2B5EF4-FFF2-40B4-BE49-F238E27FC236}">
                  <a16:creationId xmlns:a16="http://schemas.microsoft.com/office/drawing/2014/main" id="{E25516C2-1DB7-D819-CBA4-7F2DA5F5ABCE}"/>
                </a:ext>
              </a:extLst>
            </p:cNvPr>
            <p:cNvGrpSpPr/>
            <p:nvPr/>
          </p:nvGrpSpPr>
          <p:grpSpPr>
            <a:xfrm>
              <a:off x="1154415" y="2742253"/>
              <a:ext cx="9600359" cy="3198298"/>
              <a:chOff x="1257868" y="2535153"/>
              <a:chExt cx="9632615" cy="3180646"/>
            </a:xfrm>
          </p:grpSpPr>
          <p:sp>
            <p:nvSpPr>
              <p:cNvPr id="7" name="Flowchart: Connector 6">
                <a:extLst>
                  <a:ext uri="{FF2B5EF4-FFF2-40B4-BE49-F238E27FC236}">
                    <a16:creationId xmlns:a16="http://schemas.microsoft.com/office/drawing/2014/main" id="{B7B211FA-2BD8-AE6F-0028-5B017C3F46FD}"/>
                  </a:ext>
                </a:extLst>
              </p:cNvPr>
              <p:cNvSpPr/>
              <p:nvPr/>
            </p:nvSpPr>
            <p:spPr>
              <a:xfrm>
                <a:off x="2936753" y="4485071"/>
                <a:ext cx="461665" cy="461665"/>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lowchart: Connector 8">
                <a:extLst>
                  <a:ext uri="{FF2B5EF4-FFF2-40B4-BE49-F238E27FC236}">
                    <a16:creationId xmlns:a16="http://schemas.microsoft.com/office/drawing/2014/main" id="{5EEFD69D-D004-745F-7346-552D8B70D708}"/>
                  </a:ext>
                </a:extLst>
              </p:cNvPr>
              <p:cNvSpPr/>
              <p:nvPr/>
            </p:nvSpPr>
            <p:spPr>
              <a:xfrm>
                <a:off x="4867703" y="3429000"/>
                <a:ext cx="461665" cy="461665"/>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lowchart: Connector 9">
                <a:extLst>
                  <a:ext uri="{FF2B5EF4-FFF2-40B4-BE49-F238E27FC236}">
                    <a16:creationId xmlns:a16="http://schemas.microsoft.com/office/drawing/2014/main" id="{82037CAF-5636-ECBA-7F1D-6C6A0201C4E6}"/>
                  </a:ext>
                </a:extLst>
              </p:cNvPr>
              <p:cNvSpPr/>
              <p:nvPr/>
            </p:nvSpPr>
            <p:spPr>
              <a:xfrm>
                <a:off x="9285026" y="5254134"/>
                <a:ext cx="461665" cy="461665"/>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lowchart: Connector 10">
                <a:extLst>
                  <a:ext uri="{FF2B5EF4-FFF2-40B4-BE49-F238E27FC236}">
                    <a16:creationId xmlns:a16="http://schemas.microsoft.com/office/drawing/2014/main" id="{8EF7BC5D-C9AA-2B6A-285A-EE3E145D7FB3}"/>
                  </a:ext>
                </a:extLst>
              </p:cNvPr>
              <p:cNvSpPr/>
              <p:nvPr/>
            </p:nvSpPr>
            <p:spPr>
              <a:xfrm>
                <a:off x="7180065" y="4008814"/>
                <a:ext cx="461665" cy="461665"/>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Flowchart: Connector 12">
                <a:extLst>
                  <a:ext uri="{FF2B5EF4-FFF2-40B4-BE49-F238E27FC236}">
                    <a16:creationId xmlns:a16="http://schemas.microsoft.com/office/drawing/2014/main" id="{8FEA1323-323B-5DE8-5779-BED581A0B84C}"/>
                  </a:ext>
                </a:extLst>
              </p:cNvPr>
              <p:cNvSpPr/>
              <p:nvPr/>
            </p:nvSpPr>
            <p:spPr>
              <a:xfrm>
                <a:off x="10414063" y="3539317"/>
                <a:ext cx="476420" cy="461665"/>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Flowchart: Connector 11">
                <a:extLst>
                  <a:ext uri="{FF2B5EF4-FFF2-40B4-BE49-F238E27FC236}">
                    <a16:creationId xmlns:a16="http://schemas.microsoft.com/office/drawing/2014/main" id="{79EEF390-6CC8-A94C-03DF-95BB46385427}"/>
                  </a:ext>
                </a:extLst>
              </p:cNvPr>
              <p:cNvSpPr/>
              <p:nvPr/>
            </p:nvSpPr>
            <p:spPr>
              <a:xfrm>
                <a:off x="1257868" y="3009330"/>
                <a:ext cx="461665" cy="461665"/>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 name="Straight Connector 14">
                <a:extLst>
                  <a:ext uri="{FF2B5EF4-FFF2-40B4-BE49-F238E27FC236}">
                    <a16:creationId xmlns:a16="http://schemas.microsoft.com/office/drawing/2014/main" id="{50CFFE1C-507B-E6D0-1594-98C9F3869789}"/>
                  </a:ext>
                </a:extLst>
              </p:cNvPr>
              <p:cNvCxnSpPr>
                <a:cxnSpLocks/>
              </p:cNvCxnSpPr>
              <p:nvPr/>
            </p:nvCxnSpPr>
            <p:spPr>
              <a:xfrm>
                <a:off x="1488700" y="3273185"/>
                <a:ext cx="1601134" cy="144271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F1D400-AE15-1A78-D71B-CD1C157E14D0}"/>
                  </a:ext>
                </a:extLst>
              </p:cNvPr>
              <p:cNvCxnSpPr>
                <a:cxnSpLocks/>
              </p:cNvCxnSpPr>
              <p:nvPr/>
            </p:nvCxnSpPr>
            <p:spPr>
              <a:xfrm flipV="1">
                <a:off x="3228166" y="3623614"/>
                <a:ext cx="1904416" cy="10560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1670B4-D016-396B-9BDE-F6C11720C668}"/>
                  </a:ext>
                </a:extLst>
              </p:cNvPr>
              <p:cNvCxnSpPr>
                <a:cxnSpLocks/>
              </p:cNvCxnSpPr>
              <p:nvPr/>
            </p:nvCxnSpPr>
            <p:spPr>
              <a:xfrm flipV="1">
                <a:off x="5179241" y="2535153"/>
                <a:ext cx="1811099" cy="11831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B5F2CA0-3EDA-9A2E-400B-CCBE6E922B0D}"/>
                  </a:ext>
                </a:extLst>
              </p:cNvPr>
              <p:cNvCxnSpPr>
                <a:cxnSpLocks/>
              </p:cNvCxnSpPr>
              <p:nvPr/>
            </p:nvCxnSpPr>
            <p:spPr>
              <a:xfrm>
                <a:off x="6990340" y="2552537"/>
                <a:ext cx="379451" cy="161368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AE25C9-94BC-D3A9-4D14-EF0B4E34B1F8}"/>
                  </a:ext>
                </a:extLst>
              </p:cNvPr>
              <p:cNvCxnSpPr>
                <a:cxnSpLocks/>
              </p:cNvCxnSpPr>
              <p:nvPr/>
            </p:nvCxnSpPr>
            <p:spPr>
              <a:xfrm>
                <a:off x="7423117" y="4285397"/>
                <a:ext cx="1980190" cy="11995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CB160B-126A-C57B-9563-195BA5E3220C}"/>
                  </a:ext>
                </a:extLst>
              </p:cNvPr>
              <p:cNvCxnSpPr>
                <a:cxnSpLocks/>
              </p:cNvCxnSpPr>
              <p:nvPr/>
            </p:nvCxnSpPr>
            <p:spPr>
              <a:xfrm flipV="1">
                <a:off x="9575894" y="3770149"/>
                <a:ext cx="1129037" cy="171481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CA27BB24-F8AA-8227-773C-84FADF422FF0}"/>
                </a:ext>
              </a:extLst>
            </p:cNvPr>
            <p:cNvSpPr txBox="1"/>
            <p:nvPr/>
          </p:nvSpPr>
          <p:spPr>
            <a:xfrm rot="21273362">
              <a:off x="6473846" y="3630641"/>
              <a:ext cx="1945838" cy="338554"/>
            </a:xfrm>
            <a:prstGeom prst="rect">
              <a:avLst/>
            </a:prstGeom>
            <a:solidFill>
              <a:srgbClr val="FFB948"/>
            </a:solidFill>
          </p:spPr>
          <p:txBody>
            <a:bodyPr wrap="square" lIns="91440" tIns="45720" rIns="91440" bIns="45720" rtlCol="0" anchor="t">
              <a:spAutoFit/>
            </a:bodyPr>
            <a:lstStyle/>
            <a:p>
              <a:r>
                <a:rPr lang="en-GB" sz="1600" dirty="0"/>
                <a:t>HEALTH &amp; WELLBEING</a:t>
              </a:r>
            </a:p>
          </p:txBody>
        </p:sp>
        <p:sp>
          <p:nvSpPr>
            <p:cNvPr id="42" name="TextBox 41">
              <a:extLst>
                <a:ext uri="{FF2B5EF4-FFF2-40B4-BE49-F238E27FC236}">
                  <a16:creationId xmlns:a16="http://schemas.microsoft.com/office/drawing/2014/main" id="{5EE28FBA-1F48-FBDB-9CB8-09E0AED5B859}"/>
                </a:ext>
              </a:extLst>
            </p:cNvPr>
            <p:cNvSpPr txBox="1"/>
            <p:nvPr/>
          </p:nvSpPr>
          <p:spPr>
            <a:xfrm rot="20818450">
              <a:off x="984014" y="3725249"/>
              <a:ext cx="1635457" cy="338554"/>
            </a:xfrm>
            <a:prstGeom prst="rect">
              <a:avLst/>
            </a:prstGeom>
            <a:solidFill>
              <a:srgbClr val="FFB948"/>
            </a:solidFill>
          </p:spPr>
          <p:txBody>
            <a:bodyPr wrap="square" rtlCol="0">
              <a:spAutoFit/>
            </a:bodyPr>
            <a:lstStyle/>
            <a:p>
              <a:r>
                <a:rPr lang="en-GB" sz="1600" dirty="0"/>
                <a:t>ACCOMODATION</a:t>
              </a:r>
            </a:p>
          </p:txBody>
        </p:sp>
        <p:sp>
          <p:nvSpPr>
            <p:cNvPr id="121" name="Flowchart: Connector 120">
              <a:extLst>
                <a:ext uri="{FF2B5EF4-FFF2-40B4-BE49-F238E27FC236}">
                  <a16:creationId xmlns:a16="http://schemas.microsoft.com/office/drawing/2014/main" id="{B548E510-7A65-512C-4C9C-2E8E00C3FFBA}"/>
                </a:ext>
              </a:extLst>
            </p:cNvPr>
            <p:cNvSpPr/>
            <p:nvPr/>
          </p:nvSpPr>
          <p:spPr>
            <a:xfrm>
              <a:off x="6589815" y="2583434"/>
              <a:ext cx="460119" cy="464227"/>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2" name="TextBox 121">
              <a:extLst>
                <a:ext uri="{FF2B5EF4-FFF2-40B4-BE49-F238E27FC236}">
                  <a16:creationId xmlns:a16="http://schemas.microsoft.com/office/drawing/2014/main" id="{58C8B0A6-79AE-9CB2-7A81-A388570F1158}"/>
                </a:ext>
              </a:extLst>
            </p:cNvPr>
            <p:cNvSpPr txBox="1"/>
            <p:nvPr/>
          </p:nvSpPr>
          <p:spPr>
            <a:xfrm rot="320346">
              <a:off x="3884590" y="3982878"/>
              <a:ext cx="1490380" cy="338554"/>
            </a:xfrm>
            <a:prstGeom prst="rect">
              <a:avLst/>
            </a:prstGeom>
            <a:solidFill>
              <a:srgbClr val="FFB948"/>
            </a:solidFill>
          </p:spPr>
          <p:txBody>
            <a:bodyPr wrap="square" lIns="91440" tIns="45720" rIns="91440" bIns="45720" rtlCol="0" anchor="t">
              <a:spAutoFit/>
            </a:bodyPr>
            <a:lstStyle/>
            <a:p>
              <a:r>
                <a:rPr lang="en-US" sz="1600" dirty="0"/>
                <a:t>S</a:t>
              </a:r>
              <a:r>
                <a:rPr lang="en-GB" sz="1600" dirty="0"/>
                <a:t>TUDY SUPPORT</a:t>
              </a:r>
            </a:p>
          </p:txBody>
        </p:sp>
        <p:sp>
          <p:nvSpPr>
            <p:cNvPr id="124" name="TextBox 123">
              <a:extLst>
                <a:ext uri="{FF2B5EF4-FFF2-40B4-BE49-F238E27FC236}">
                  <a16:creationId xmlns:a16="http://schemas.microsoft.com/office/drawing/2014/main" id="{D1701420-C203-F30E-B814-7CF985551494}"/>
                </a:ext>
              </a:extLst>
            </p:cNvPr>
            <p:cNvSpPr txBox="1"/>
            <p:nvPr/>
          </p:nvSpPr>
          <p:spPr>
            <a:xfrm rot="266768">
              <a:off x="4826990" y="3018699"/>
              <a:ext cx="1891487" cy="338554"/>
            </a:xfrm>
            <a:prstGeom prst="rect">
              <a:avLst/>
            </a:prstGeom>
            <a:solidFill>
              <a:srgbClr val="FFB948"/>
            </a:solidFill>
          </p:spPr>
          <p:txBody>
            <a:bodyPr wrap="square" rtlCol="0">
              <a:spAutoFit/>
            </a:bodyPr>
            <a:lstStyle/>
            <a:p>
              <a:r>
                <a:rPr lang="en-GB" sz="1600" dirty="0"/>
                <a:t>DISABILITY SERVICES</a:t>
              </a:r>
            </a:p>
          </p:txBody>
        </p:sp>
        <p:sp>
          <p:nvSpPr>
            <p:cNvPr id="125" name="TextBox 124">
              <a:extLst>
                <a:ext uri="{FF2B5EF4-FFF2-40B4-BE49-F238E27FC236}">
                  <a16:creationId xmlns:a16="http://schemas.microsoft.com/office/drawing/2014/main" id="{F5192302-07FC-0B88-9C5F-46970696D8C3}"/>
                </a:ext>
              </a:extLst>
            </p:cNvPr>
            <p:cNvSpPr txBox="1"/>
            <p:nvPr/>
          </p:nvSpPr>
          <p:spPr>
            <a:xfrm rot="21025416">
              <a:off x="7498450" y="5007509"/>
              <a:ext cx="1429135" cy="338554"/>
            </a:xfrm>
            <a:prstGeom prst="rect">
              <a:avLst/>
            </a:prstGeom>
            <a:solidFill>
              <a:srgbClr val="FFB948"/>
            </a:solidFill>
          </p:spPr>
          <p:txBody>
            <a:bodyPr wrap="square" rtlCol="0">
              <a:spAutoFit/>
            </a:bodyPr>
            <a:lstStyle/>
            <a:p>
              <a:r>
                <a:rPr lang="en-GB" sz="1600" dirty="0"/>
                <a:t>FINANCIAL AID</a:t>
              </a:r>
            </a:p>
          </p:txBody>
        </p:sp>
        <p:sp>
          <p:nvSpPr>
            <p:cNvPr id="126" name="TextBox 125">
              <a:extLst>
                <a:ext uri="{FF2B5EF4-FFF2-40B4-BE49-F238E27FC236}">
                  <a16:creationId xmlns:a16="http://schemas.microsoft.com/office/drawing/2014/main" id="{1867486A-0A46-F062-1CFD-DF27B085512C}"/>
                </a:ext>
              </a:extLst>
            </p:cNvPr>
            <p:cNvSpPr txBox="1"/>
            <p:nvPr/>
          </p:nvSpPr>
          <p:spPr>
            <a:xfrm rot="910543">
              <a:off x="9608197" y="4495258"/>
              <a:ext cx="955170" cy="338554"/>
            </a:xfrm>
            <a:prstGeom prst="rect">
              <a:avLst/>
            </a:prstGeom>
            <a:solidFill>
              <a:srgbClr val="FFB948"/>
            </a:solidFill>
          </p:spPr>
          <p:txBody>
            <a:bodyPr wrap="square" rtlCol="0">
              <a:spAutoFit/>
            </a:bodyPr>
            <a:lstStyle/>
            <a:p>
              <a:r>
                <a:rPr lang="en-GB" sz="1600" dirty="0"/>
                <a:t>CAREERS</a:t>
              </a:r>
            </a:p>
          </p:txBody>
        </p:sp>
      </p:grpSp>
      <p:sp>
        <p:nvSpPr>
          <p:cNvPr id="2" name="TextBox 1">
            <a:extLst>
              <a:ext uri="{FF2B5EF4-FFF2-40B4-BE49-F238E27FC236}">
                <a16:creationId xmlns:a16="http://schemas.microsoft.com/office/drawing/2014/main" id="{476768D6-6A44-4995-919A-D71265082CB7}"/>
              </a:ext>
              <a:ext uri="{C183D7F6-B498-43B3-948B-1728B52AA6E4}">
                <adec:decorative xmlns:adec="http://schemas.microsoft.com/office/drawing/2017/decorative" val="1"/>
              </a:ext>
            </a:extLst>
          </p:cNvPr>
          <p:cNvSpPr txBox="1"/>
          <p:nvPr/>
        </p:nvSpPr>
        <p:spPr>
          <a:xfrm>
            <a:off x="2236971" y="5636673"/>
            <a:ext cx="9630242" cy="830997"/>
          </a:xfrm>
          <a:prstGeom prst="rect">
            <a:avLst/>
          </a:prstGeom>
          <a:solidFill>
            <a:srgbClr val="B06C96"/>
          </a:solidFill>
        </p:spPr>
        <p:txBody>
          <a:bodyPr wrap="square" lIns="91440" tIns="45720" rIns="91440" bIns="45720" rtlCol="0" anchor="t">
            <a:spAutoFit/>
          </a:bodyPr>
          <a:lstStyle/>
          <a:p>
            <a:pPr algn="ctr"/>
            <a:r>
              <a:rPr lang="en-GB" sz="2000" b="1" dirty="0">
                <a:solidFill>
                  <a:schemeClr val="bg1"/>
                </a:solidFill>
                <a:latin typeface="Arial"/>
                <a:cs typeface="Arial"/>
              </a:rPr>
              <a:t>We encourage &amp; help our students in resolving any issue or difficulty they experience and signpost to specialist university services for further support.</a:t>
            </a:r>
            <a:r>
              <a:rPr lang="en-GB" sz="2800" b="1" dirty="0">
                <a:solidFill>
                  <a:schemeClr val="bg1"/>
                </a:solidFill>
                <a:latin typeface="Arial"/>
                <a:cs typeface="Arial"/>
              </a:rPr>
              <a:t> </a:t>
            </a:r>
            <a:endParaRPr lang="en-GB" sz="2800"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C75361-9345-DB84-5DAA-3C63C62C62D7}"/>
              </a:ext>
              <a:ext uri="{C183D7F6-B498-43B3-948B-1728B52AA6E4}">
                <adec:decorative xmlns:adec="http://schemas.microsoft.com/office/drawing/2017/decorative" val="1"/>
              </a:ext>
            </a:extLst>
          </p:cNvPr>
          <p:cNvSpPr txBox="1"/>
          <p:nvPr/>
        </p:nvSpPr>
        <p:spPr>
          <a:xfrm rot="21441635">
            <a:off x="1869349" y="4096590"/>
            <a:ext cx="1630548" cy="338554"/>
          </a:xfrm>
          <a:prstGeom prst="rect">
            <a:avLst/>
          </a:prstGeom>
          <a:solidFill>
            <a:srgbClr val="FFB948"/>
          </a:solidFill>
        </p:spPr>
        <p:txBody>
          <a:bodyPr wrap="square" lIns="91440" tIns="45720" rIns="91440" bIns="45720" rtlCol="0" anchor="t">
            <a:spAutoFit/>
          </a:bodyPr>
          <a:lstStyle/>
          <a:p>
            <a:r>
              <a:rPr lang="en-GB" sz="1600" dirty="0">
                <a:cs typeface="Calibri"/>
              </a:rPr>
              <a:t>PEER WELLBEING</a:t>
            </a:r>
          </a:p>
        </p:txBody>
      </p:sp>
    </p:spTree>
    <p:extLst>
      <p:ext uri="{BB962C8B-B14F-4D97-AF65-F5344CB8AC3E}">
        <p14:creationId xmlns:p14="http://schemas.microsoft.com/office/powerpoint/2010/main" val="402488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86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78D29-CE2F-EA6A-0498-74F5308861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986" y="1485268"/>
            <a:ext cx="7634126" cy="3937243"/>
          </a:xfrm>
          <a:prstGeom prst="rect">
            <a:avLst/>
          </a:prstGeom>
        </p:spPr>
      </p:pic>
      <p:sp>
        <p:nvSpPr>
          <p:cNvPr id="4" name="Title 3">
            <a:extLst>
              <a:ext uri="{FF2B5EF4-FFF2-40B4-BE49-F238E27FC236}">
                <a16:creationId xmlns:a16="http://schemas.microsoft.com/office/drawing/2014/main" id="{D0D05D6D-03A6-E60E-904D-851F3EE7C007}"/>
              </a:ext>
              <a:ext uri="{C183D7F6-B498-43B3-948B-1728B52AA6E4}">
                <adec:decorative xmlns:adec="http://schemas.microsoft.com/office/drawing/2017/decorative" val="1"/>
              </a:ext>
            </a:extLst>
          </p:cNvPr>
          <p:cNvSpPr txBox="1">
            <a:spLocks noGrp="1"/>
          </p:cNvSpPr>
          <p:nvPr>
            <p:ph type="title" idx="4294967295"/>
          </p:nvPr>
        </p:nvSpPr>
        <p:spPr>
          <a:xfrm>
            <a:off x="224852" y="491468"/>
            <a:ext cx="6608064" cy="707886"/>
          </a:xfrm>
          <a:prstGeom prst="rect">
            <a:avLst/>
          </a:prstGeom>
          <a:solidFill>
            <a:srgbClr val="B06C9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a:ea typeface="+mn-ea"/>
                <a:cs typeface="Arial"/>
              </a:rPr>
              <a:t>HOW TO CONTACT SSOs:</a:t>
            </a:r>
            <a:endParaRPr kumimoji="0" lang="en-GB"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88E93CC-5ED3-15E8-085C-D6B870E64228}"/>
              </a:ext>
              <a:ext uri="{C183D7F6-B498-43B3-948B-1728B52AA6E4}">
                <adec:decorative xmlns:adec="http://schemas.microsoft.com/office/drawing/2017/decorative" val="1"/>
              </a:ext>
            </a:extLst>
          </p:cNvPr>
          <p:cNvSpPr txBox="1"/>
          <p:nvPr/>
        </p:nvSpPr>
        <p:spPr>
          <a:xfrm>
            <a:off x="6668051" y="5419936"/>
            <a:ext cx="5536141" cy="400110"/>
          </a:xfrm>
          <a:prstGeom prst="rect">
            <a:avLst/>
          </a:prstGeom>
          <a:solidFill>
            <a:srgbClr val="B06C96"/>
          </a:solid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EMAIL: arts-studentsupport@glasgow.ac.uk</a:t>
            </a:r>
          </a:p>
        </p:txBody>
      </p:sp>
      <p:sp>
        <p:nvSpPr>
          <p:cNvPr id="6" name="TextBox 5">
            <a:extLst>
              <a:ext uri="{FF2B5EF4-FFF2-40B4-BE49-F238E27FC236}">
                <a16:creationId xmlns:a16="http://schemas.microsoft.com/office/drawing/2014/main" id="{DE772A03-0D01-8C93-C2BD-8DC36BC4C8A8}"/>
              </a:ext>
              <a:ext uri="{C183D7F6-B498-43B3-948B-1728B52AA6E4}">
                <adec:decorative xmlns:adec="http://schemas.microsoft.com/office/drawing/2017/decorative" val="1"/>
              </a:ext>
            </a:extLst>
          </p:cNvPr>
          <p:cNvSpPr txBox="1"/>
          <p:nvPr/>
        </p:nvSpPr>
        <p:spPr>
          <a:xfrm>
            <a:off x="9191795" y="5995416"/>
            <a:ext cx="3000205" cy="400110"/>
          </a:xfrm>
          <a:prstGeom prst="rect">
            <a:avLst/>
          </a:prstGeom>
          <a:solidFill>
            <a:srgbClr val="B06C96"/>
          </a:solid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PHONE: 0141 330 7624</a:t>
            </a:r>
          </a:p>
        </p:txBody>
      </p:sp>
      <p:pic>
        <p:nvPicPr>
          <p:cNvPr id="7" name="Picture 6">
            <a:extLst>
              <a:ext uri="{FF2B5EF4-FFF2-40B4-BE49-F238E27FC236}">
                <a16:creationId xmlns:a16="http://schemas.microsoft.com/office/drawing/2014/main" id="{4F36D93C-43EA-1785-4811-A6E3DD99E4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9521" y="411156"/>
            <a:ext cx="2781306" cy="864053"/>
          </a:xfrm>
          <a:prstGeom prst="rect">
            <a:avLst/>
          </a:prstGeom>
          <a:noFill/>
        </p:spPr>
      </p:pic>
      <p:sp>
        <p:nvSpPr>
          <p:cNvPr id="2" name="TextBox 1">
            <a:extLst>
              <a:ext uri="{FF2B5EF4-FFF2-40B4-BE49-F238E27FC236}">
                <a16:creationId xmlns:a16="http://schemas.microsoft.com/office/drawing/2014/main" id="{A14997FE-3DAC-2258-D641-FE84BAAE0103}"/>
              </a:ext>
              <a:ext uri="{C183D7F6-B498-43B3-948B-1728B52AA6E4}">
                <adec:decorative xmlns:adec="http://schemas.microsoft.com/office/drawing/2017/decorative" val="1"/>
              </a:ext>
            </a:extLst>
          </p:cNvPr>
          <p:cNvSpPr txBox="1"/>
          <p:nvPr/>
        </p:nvSpPr>
        <p:spPr>
          <a:xfrm>
            <a:off x="6473952" y="4844457"/>
            <a:ext cx="5730240" cy="400110"/>
          </a:xfrm>
          <a:prstGeom prst="rect">
            <a:avLst/>
          </a:prstGeom>
          <a:solidFill>
            <a:srgbClr val="B06C96"/>
          </a:solidFill>
        </p:spPr>
        <p:txBody>
          <a:bodyPr wrap="square" lIns="91440" tIns="45720" rIns="91440" bIns="45720" anchor="t">
            <a:spAutoFit/>
          </a:bodyPr>
          <a:lstStyle/>
          <a:p>
            <a:r>
              <a:rPr lang="en-GB" sz="2000" b="1" dirty="0">
                <a:solidFill>
                  <a:schemeClr val="bg1"/>
                </a:solidFill>
                <a:latin typeface="Arial"/>
                <a:cs typeface="Arial"/>
              </a:rPr>
              <a:t>OPERATING HOURS: Mon to Fri (9AM – 5PM)</a:t>
            </a:r>
            <a:endParaRPr lang="en-GB" sz="2000" b="1"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16000D52-2729-65AE-9AAA-37E2524B325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38372" y="5406813"/>
            <a:ext cx="582249" cy="419039"/>
          </a:xfrm>
          <a:prstGeom prst="rect">
            <a:avLst/>
          </a:prstGeom>
        </p:spPr>
      </p:pic>
      <p:pic>
        <p:nvPicPr>
          <p:cNvPr id="11" name="Graphic 10">
            <a:extLst>
              <a:ext uri="{FF2B5EF4-FFF2-40B4-BE49-F238E27FC236}">
                <a16:creationId xmlns:a16="http://schemas.microsoft.com/office/drawing/2014/main" id="{181D2546-8CDC-3AB5-9841-5BF75C4F419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7152" y="5895218"/>
            <a:ext cx="582249" cy="582249"/>
          </a:xfrm>
          <a:prstGeom prst="rect">
            <a:avLst/>
          </a:prstGeom>
        </p:spPr>
      </p:pic>
      <p:pic>
        <p:nvPicPr>
          <p:cNvPr id="14" name="Graphic 13">
            <a:extLst>
              <a:ext uri="{FF2B5EF4-FFF2-40B4-BE49-F238E27FC236}">
                <a16:creationId xmlns:a16="http://schemas.microsoft.com/office/drawing/2014/main" id="{77BC8BC8-7E41-87E4-78D6-33254192022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06440" y="4753647"/>
            <a:ext cx="579120" cy="579120"/>
          </a:xfrm>
          <a:prstGeom prst="rect">
            <a:avLst/>
          </a:prstGeom>
        </p:spPr>
      </p:pic>
    </p:spTree>
    <p:extLst>
      <p:ext uri="{BB962C8B-B14F-4D97-AF65-F5344CB8AC3E}">
        <p14:creationId xmlns:p14="http://schemas.microsoft.com/office/powerpoint/2010/main" val="2702400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6763c43-a027-4721-a2ad-03677db69ee5">
      <UserInfo>
        <DisplayName>Catriona Doyle</DisplayName>
        <AccountId>13</AccountId>
        <AccountType/>
      </UserInfo>
      <UserInfo>
        <DisplayName>Rabaha Arshad</DisplayName>
        <AccountId>14</AccountId>
        <AccountType/>
      </UserInfo>
      <UserInfo>
        <DisplayName>Arlene McLeod</DisplayName>
        <AccountId>10</AccountId>
        <AccountType/>
      </UserInfo>
    </SharedWithUsers>
    <lcf76f155ced4ddcb4097134ff3c332f xmlns="d5c28c84-e96c-4877-b9f9-a6dfe5f6aea4">
      <Terms xmlns="http://schemas.microsoft.com/office/infopath/2007/PartnerControls"/>
    </lcf76f155ced4ddcb4097134ff3c332f>
    <TaxCatchAll xmlns="b6763c43-a027-4721-a2ad-03677db69ee5" xsi:nil="true"/>
    <Comments xmlns="d5c28c84-e96c-4877-b9f9-a6dfe5f6aea4">xxx</Comment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661E5820E0F948AEC549E97237C46A" ma:contentTypeVersion="18" ma:contentTypeDescription="Create a new document." ma:contentTypeScope="" ma:versionID="b535e7808e38b15234e6591836fd95fa">
  <xsd:schema xmlns:xsd="http://www.w3.org/2001/XMLSchema" xmlns:xs="http://www.w3.org/2001/XMLSchema" xmlns:p="http://schemas.microsoft.com/office/2006/metadata/properties" xmlns:ns2="d5c28c84-e96c-4877-b9f9-a6dfe5f6aea4" xmlns:ns3="b6763c43-a027-4721-a2ad-03677db69ee5" targetNamespace="http://schemas.microsoft.com/office/2006/metadata/properties" ma:root="true" ma:fieldsID="5626fbbc72170f23c94792cf4511dc5a" ns2:_="" ns3:_="">
    <xsd:import namespace="d5c28c84-e96c-4877-b9f9-a6dfe5f6aea4"/>
    <xsd:import namespace="b6763c43-a027-4721-a2ad-03677db69e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Comments" minOccurs="0"/>
                <xsd:element ref="ns2:MediaServiceDateTaken"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c28c84-e96c-4877-b9f9-a6dfe5f6ae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Comments" ma:index="16" nillable="true" ma:displayName="Comments" ma:default="xxx" ma:description="Provide comments&#10;" ma:format="Dropdown" ma:internalName="Comments">
      <xsd:simpleType>
        <xsd:restriction base="dms:Text">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306b285-ac2c-4225-b56d-e54690cf9c9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763c43-a027-4721-a2ad-03677db69ee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7baaa35-10d8-4a7e-8fb8-25fc5ae3825f}" ma:internalName="TaxCatchAll" ma:showField="CatchAllData" ma:web="b6763c43-a027-4721-a2ad-03677db69ee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4E9183-D99E-489A-ADBF-CDCD3A771E2E}">
  <ds:schemaRefs>
    <ds:schemaRef ds:uri="d5c28c84-e96c-4877-b9f9-a6dfe5f6aea4"/>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6763c43-a027-4721-a2ad-03677db69ee5"/>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1F792B08-BD99-48D2-A3B4-9E3F401A57ED}">
  <ds:schemaRefs>
    <ds:schemaRef ds:uri="http://schemas.microsoft.com/sharepoint/v3/contenttype/forms"/>
  </ds:schemaRefs>
</ds:datastoreItem>
</file>

<file path=customXml/itemProps3.xml><?xml version="1.0" encoding="utf-8"?>
<ds:datastoreItem xmlns:ds="http://schemas.openxmlformats.org/officeDocument/2006/customXml" ds:itemID="{203507A4-752F-4FE8-B177-F405947897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c28c84-e96c-4877-b9f9-a6dfe5f6aea4"/>
    <ds:schemaRef ds:uri="b6763c43-a027-4721-a2ad-03677db69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808</Words>
  <Application>Microsoft Office PowerPoint</Application>
  <PresentationFormat>Widescreen</PresentationFormat>
  <Paragraphs>48</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PT Sans</vt:lpstr>
      <vt:lpstr>Office Theme</vt:lpstr>
      <vt:lpstr>COLLEGE OF ARTS </vt:lpstr>
      <vt:lpstr>HOW CAN SSOs SUPPORT THE STUDENT JOURNEY?</vt:lpstr>
      <vt:lpstr>HOW TO CONTACT SSOs: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Doyle</dc:creator>
  <cp:lastModifiedBy>Jack Schwab</cp:lastModifiedBy>
  <cp:revision>21</cp:revision>
  <dcterms:created xsi:type="dcterms:W3CDTF">2023-08-09T11:22:23Z</dcterms:created>
  <dcterms:modified xsi:type="dcterms:W3CDTF">2023-10-17T13:27:45Z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0x010100ED661E5820E0F948AEC549E97237C46A</vt:lpwstr>
  </property>
  <property fmtid="{D5CDD505-2E9C-101B-9397-08002B2CF9AE}" pid="3" name="MediaServiceImageTags">
    <vt:lpwstr/>
  </property>
</Properties>
</file>